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64" r:id="rId4"/>
  </p:sldMasterIdLst>
  <p:notesMasterIdLst>
    <p:notesMasterId r:id="rId6"/>
  </p:notesMasterIdLst>
  <p:handoutMasterIdLst>
    <p:handoutMasterId r:id="rId12"/>
  </p:handoutMasterIdLst>
  <p:sldIdLst>
    <p:sldId id="261" r:id="rId5"/>
    <p:sldId id="272" r:id="rId7"/>
    <p:sldId id="278" r:id="rId8"/>
    <p:sldId id="283" r:id="rId9"/>
    <p:sldId id="282" r:id="rId10"/>
    <p:sldId id="314" r:id="rId11"/>
  </p:sldIdLst>
  <p:sldSz cx="12192000" cy="6858000"/>
  <p:notesSz cx="7103745" cy="10234295"/>
  <p:embeddedFontLst>
    <p:embeddedFont>
      <p:font typeface="微软雅黑" panose="020B0503020204020204" charset="-122"/>
      <p:regular r:id="rId16"/>
    </p:embeddedFont>
    <p:embeddedFont>
      <p:font typeface="字制区喜脉体" panose="02000603000000000000" charset="-122"/>
      <p:regular r:id="rId17"/>
    </p:embeddedFont>
    <p:embeddedFont>
      <p:font typeface="Alibaba PuHuiTi Medium" panose="00020600040101010101" charset="-122"/>
      <p:regular r:id="rId18"/>
    </p:embeddedFont>
    <p:embeddedFont>
      <p:font typeface="Alibaba Sans Black" panose="020B0503020203040204" charset="0"/>
      <p:regular r:id="rId19"/>
    </p:embeddedFont>
    <p:embeddedFont>
      <p:font typeface="HYYakuHei 75W" panose="020B0504020202020204" charset="-122"/>
      <p:regular r:id="rId20"/>
    </p:embeddedFont>
    <p:embeddedFont>
      <p:font typeface="Alibaba PuHuiTi Regular" panose="00020600040101010101" charset="-122"/>
      <p:regular r:id="rId21"/>
    </p:embeddedFont>
    <p:embeddedFont>
      <p:font typeface="Alibaba Sans Heavy" panose="020B0503020203040204" charset="0"/>
      <p:regular r:id="rId22"/>
    </p:embeddedFont>
    <p:embeddedFont>
      <p:font typeface="Alibaba Sans Regular" panose="020B0503020203040204" charset="0"/>
      <p:regular r:id="rId23"/>
    </p:embeddedFont>
    <p:embeddedFont>
      <p:font typeface="HYYakuHei 45W" panose="020B0504020202020204" charset="-122"/>
      <p:regular r:id="rId24"/>
    </p:embeddedFont>
    <p:embeddedFont>
      <p:font typeface="Alibaba PuHuiTi" panose="00020600040101010101" charset="-122"/>
      <p:regular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8475"/>
    <a:srgbClr val="24B996"/>
    <a:srgbClr val="0C6A6B"/>
    <a:srgbClr val="CDFFD0"/>
    <a:srgbClr val="F8C661"/>
    <a:srgbClr val="88E8CA"/>
    <a:srgbClr val="B2B2B2"/>
    <a:srgbClr val="202020"/>
    <a:srgbClr val="323232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08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font" Target="fonts/font10.fntdata"/><Relationship Id="rId24" Type="http://schemas.openxmlformats.org/officeDocument/2006/relationships/font" Target="fonts/font9.fntdata"/><Relationship Id="rId23" Type="http://schemas.openxmlformats.org/officeDocument/2006/relationships/font" Target="fonts/font8.fntdata"/><Relationship Id="rId22" Type="http://schemas.openxmlformats.org/officeDocument/2006/relationships/font" Target="fonts/font7.fntdata"/><Relationship Id="rId21" Type="http://schemas.openxmlformats.org/officeDocument/2006/relationships/font" Target="fonts/font6.fntdata"/><Relationship Id="rId20" Type="http://schemas.openxmlformats.org/officeDocument/2006/relationships/font" Target="fonts/font5.fntdata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handoutMaster" Target="handoutMasters/handout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湖北医药学院</a:t>
            </a:r>
            <a:r>
              <a:rPr lang="en-US" altLang="zh-CN"/>
              <a:t>PPT模板设计-1现代风格</a:t>
            </a:r>
            <a:endParaRPr lang="en-US" altLang="zh-CN"/>
          </a:p>
          <a:p>
            <a:r>
              <a:rPr lang="zh-CN" altLang="en-US"/>
              <a:t>黄萌颖</a:t>
            </a:r>
            <a:r>
              <a:rPr lang="en-US" altLang="zh-CN"/>
              <a:t> </a:t>
            </a:r>
            <a:r>
              <a:rPr lang="zh-CN" altLang="en-US"/>
              <a:t>同济大学设计硕士</a:t>
            </a:r>
            <a:endParaRPr lang="zh-CN" altLang="en-US"/>
          </a:p>
          <a:p>
            <a:r>
              <a:rPr lang="en-US" altLang="zh-CN">
                <a:sym typeface="+mn-ea"/>
              </a:rPr>
              <a:t>Designed by Huang Mengying</a:t>
            </a: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EC4ED-B3F5-4729-B749-194949CAE7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湖北医药学院</a:t>
            </a:r>
            <a:r>
              <a:rPr lang="en-US" altLang="zh-CN">
                <a:sym typeface="+mn-ea"/>
              </a:rPr>
              <a:t>PPT模板设计-1现代风格</a:t>
            </a:r>
            <a:endParaRPr lang="en-US" altLang="zh-CN"/>
          </a:p>
          <a:p>
            <a:r>
              <a:rPr lang="zh-CN" altLang="en-US">
                <a:sym typeface="+mn-ea"/>
              </a:rPr>
              <a:t>黄萌颖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同济大学设计硕士</a:t>
            </a:r>
            <a:endParaRPr lang="zh-CN" altLang="en-US"/>
          </a:p>
          <a:p>
            <a:r>
              <a:rPr lang="en-US" altLang="zh-CN">
                <a:sym typeface="+mn-ea"/>
              </a:rPr>
              <a:t>Designed by Huang Mengying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湖北医药学院</a:t>
            </a:r>
            <a:r>
              <a:rPr lang="en-US" altLang="zh-CN">
                <a:sym typeface="+mn-ea"/>
              </a:rPr>
              <a:t>PPT模板设计-1现代风格</a:t>
            </a:r>
            <a:endParaRPr lang="en-US" altLang="zh-CN"/>
          </a:p>
          <a:p>
            <a:r>
              <a:rPr lang="zh-CN" altLang="en-US">
                <a:sym typeface="+mn-ea"/>
              </a:rPr>
              <a:t>黄萌颖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同济大学设计硕士</a:t>
            </a:r>
            <a:endParaRPr lang="zh-CN" altLang="en-US"/>
          </a:p>
          <a:p>
            <a:r>
              <a:rPr lang="en-US" altLang="zh-CN">
                <a:sym typeface="+mn-ea"/>
              </a:rPr>
              <a:t>Designed by Huang Mengying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湖北医药学院</a:t>
            </a:r>
            <a:r>
              <a:rPr lang="en-US" altLang="zh-CN">
                <a:sym typeface="+mn-ea"/>
              </a:rPr>
              <a:t>PPT模板设计-1现代风格</a:t>
            </a:r>
            <a:endParaRPr lang="en-US" altLang="zh-CN"/>
          </a:p>
          <a:p>
            <a:r>
              <a:rPr lang="zh-CN" altLang="en-US">
                <a:sym typeface="+mn-ea"/>
              </a:rPr>
              <a:t>黄萌颖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同济大学设计硕士</a:t>
            </a:r>
            <a:endParaRPr lang="zh-CN" altLang="en-US"/>
          </a:p>
          <a:p>
            <a:r>
              <a:rPr lang="en-US" altLang="zh-CN">
                <a:sym typeface="+mn-ea"/>
              </a:rPr>
              <a:t>Designed by Huang Mengying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湖北医药学院</a:t>
            </a:r>
            <a:r>
              <a:rPr lang="en-US" altLang="zh-CN">
                <a:sym typeface="+mn-ea"/>
              </a:rPr>
              <a:t>PPT模板设计-1现代风格</a:t>
            </a:r>
            <a:endParaRPr lang="en-US" altLang="zh-CN"/>
          </a:p>
          <a:p>
            <a:r>
              <a:rPr lang="zh-CN" altLang="en-US">
                <a:sym typeface="+mn-ea"/>
              </a:rPr>
              <a:t>黄萌颖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同济大学设计硕士</a:t>
            </a:r>
            <a:endParaRPr lang="zh-CN" altLang="en-US"/>
          </a:p>
          <a:p>
            <a:r>
              <a:rPr lang="en-US" altLang="zh-CN">
                <a:sym typeface="+mn-ea"/>
              </a:rPr>
              <a:t>Designed by Huang Mengying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湖北医药学院</a:t>
            </a:r>
            <a:r>
              <a:rPr lang="en-US" altLang="zh-CN">
                <a:sym typeface="+mn-ea"/>
              </a:rPr>
              <a:t>PPT模板设计-1现代风格</a:t>
            </a:r>
            <a:endParaRPr lang="en-US" altLang="zh-CN"/>
          </a:p>
          <a:p>
            <a:r>
              <a:rPr lang="zh-CN" altLang="en-US">
                <a:sym typeface="+mn-ea"/>
              </a:rPr>
              <a:t>黄萌颖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同济大学设计硕士</a:t>
            </a:r>
            <a:endParaRPr lang="zh-CN" altLang="en-US"/>
          </a:p>
          <a:p>
            <a:r>
              <a:rPr lang="en-US" altLang="zh-CN">
                <a:sym typeface="+mn-ea"/>
              </a:rPr>
              <a:t>Designed by Huang Mengying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EC4ED-B3F5-4729-B749-194949CAE7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36A5-8F72-4524-8077-99B9394180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33F6-DA2C-4EED-89DB-F95A2E422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36A5-8F72-4524-8077-99B9394180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33F6-DA2C-4EED-89DB-F95A2E422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36A5-8F72-4524-8077-99B9394180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33F6-DA2C-4EED-89DB-F95A2E422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4B9-A650-4387-B439-2E34EF494A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FE18-3076-44FD-8532-FC60EBB322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4B9-A650-4387-B439-2E34EF494A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FE18-3076-44FD-8532-FC60EBB322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4B9-A650-4387-B439-2E34EF494A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FE18-3076-44FD-8532-FC60EBB322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4B9-A650-4387-B439-2E34EF494A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FE18-3076-44FD-8532-FC60EBB322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4B9-A650-4387-B439-2E34EF494A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FE18-3076-44FD-8532-FC60EBB322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36A5-8F72-4524-8077-99B9394180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33F6-DA2C-4EED-89DB-F95A2E422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4B9-A650-4387-B439-2E34EF494A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FE18-3076-44FD-8532-FC60EBB322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4B9-A650-4387-B439-2E34EF494A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FE18-3076-44FD-8532-FC60EBB322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4B9-A650-4387-B439-2E34EF494A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FE18-3076-44FD-8532-FC60EBB322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4B9-A650-4387-B439-2E34EF494A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FE18-3076-44FD-8532-FC60EBB322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4B9-A650-4387-B439-2E34EF494A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FE18-3076-44FD-8532-FC60EBB322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4B9-A650-4387-B439-2E34EF494A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FE18-3076-44FD-8532-FC60EBB322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36A5-8F72-4524-8077-99B9394180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33F6-DA2C-4EED-89DB-F95A2E422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36A5-8F72-4524-8077-99B9394180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33F6-DA2C-4EED-89DB-F95A2E422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36A5-8F72-4524-8077-99B9394180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33F6-DA2C-4EED-89DB-F95A2E422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36A5-8F72-4524-8077-99B9394180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33F6-DA2C-4EED-89DB-F95A2E422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36A5-8F72-4524-8077-99B9394180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33F6-DA2C-4EED-89DB-F95A2E422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36A5-8F72-4524-8077-99B9394180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33F6-DA2C-4EED-89DB-F95A2E422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36A5-8F72-4524-8077-99B9394180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33F6-DA2C-4EED-89DB-F95A2E422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>
                <a:sym typeface="+mn-ea"/>
              </a:rPr>
              <a:t>湖北医药学院</a:t>
            </a:r>
            <a:r>
              <a:rPr lang="en-US" altLang="zh-CN">
                <a:sym typeface="+mn-ea"/>
              </a:rPr>
              <a:t>PPT模板设计-1现代风格</a:t>
            </a:r>
            <a:br>
              <a:rPr lang="en-US" altLang="zh-CN"/>
            </a:br>
            <a:r>
              <a:rPr lang="zh-CN" altLang="en-US">
                <a:sym typeface="+mn-ea"/>
              </a:rPr>
              <a:t>黄萌颖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同济大学设计硕士</a:t>
            </a:r>
            <a:br>
              <a:rPr lang="zh-CN" altLang="en-US"/>
            </a:br>
            <a:r>
              <a:rPr lang="en-US" altLang="zh-CN">
                <a:sym typeface="+mn-ea"/>
              </a:rPr>
              <a:t>Designed by Huang Mengying</a:t>
            </a:r>
            <a:endParaRPr lang="zh-CN" altLang="en-US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736A5-8F72-4524-8077-99B9394180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B33F6-DA2C-4EED-89DB-F95A2E4227C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defRPr>
            </a:lvl1pPr>
          </a:lstStyle>
          <a:p>
            <a:fld id="{B43F34B9-A650-4387-B439-2E34EF494AB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defRPr>
            </a:lvl1pPr>
          </a:lstStyle>
          <a:p>
            <a:fld id="{2903FE18-3076-44FD-8532-FC60EBB3222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2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/private/var/folders/ng/dwwrs_t57wdc2stt_lg9604c0000gr/T/com.kingsoft.wpsoffice.mac/picturecompress_20230915202809/output_1.jpgoutput_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05" y="635"/>
            <a:ext cx="12190730" cy="685736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905" y="0"/>
            <a:ext cx="12190095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任意多边形: 形状 31"/>
          <p:cNvSpPr/>
          <p:nvPr/>
        </p:nvSpPr>
        <p:spPr>
          <a:xfrm>
            <a:off x="0" y="0"/>
            <a:ext cx="9433560" cy="6858000"/>
          </a:xfrm>
          <a:custGeom>
            <a:avLst/>
            <a:gdLst>
              <a:gd name="connsiteX0" fmla="*/ 0 w 9015680"/>
              <a:gd name="connsiteY0" fmla="*/ 0 h 6858001"/>
              <a:gd name="connsiteX1" fmla="*/ 299882 w 9015680"/>
              <a:gd name="connsiteY1" fmla="*/ 0 h 6858001"/>
              <a:gd name="connsiteX2" fmla="*/ 792217 w 9015680"/>
              <a:gd name="connsiteY2" fmla="*/ 0 h 6858001"/>
              <a:gd name="connsiteX3" fmla="*/ 1092099 w 9015680"/>
              <a:gd name="connsiteY3" fmla="*/ 0 h 6858001"/>
              <a:gd name="connsiteX4" fmla="*/ 7923581 w 9015680"/>
              <a:gd name="connsiteY4" fmla="*/ 0 h 6858001"/>
              <a:gd name="connsiteX5" fmla="*/ 8223463 w 9015680"/>
              <a:gd name="connsiteY5" fmla="*/ 0 h 6858001"/>
              <a:gd name="connsiteX6" fmla="*/ 8715798 w 9015680"/>
              <a:gd name="connsiteY6" fmla="*/ 0 h 6858001"/>
              <a:gd name="connsiteX7" fmla="*/ 9015680 w 9015680"/>
              <a:gd name="connsiteY7" fmla="*/ 0 h 6858001"/>
              <a:gd name="connsiteX8" fmla="*/ 5027087 w 9015680"/>
              <a:gd name="connsiteY8" fmla="*/ 6858001 h 6858001"/>
              <a:gd name="connsiteX9" fmla="*/ 4727205 w 9015680"/>
              <a:gd name="connsiteY9" fmla="*/ 6858001 h 6858001"/>
              <a:gd name="connsiteX10" fmla="*/ 4234870 w 9015680"/>
              <a:gd name="connsiteY10" fmla="*/ 6858001 h 6858001"/>
              <a:gd name="connsiteX11" fmla="*/ 3934988 w 9015680"/>
              <a:gd name="connsiteY11" fmla="*/ 6858001 h 6858001"/>
              <a:gd name="connsiteX12" fmla="*/ 1092099 w 9015680"/>
              <a:gd name="connsiteY12" fmla="*/ 6858001 h 6858001"/>
              <a:gd name="connsiteX13" fmla="*/ 792217 w 9015680"/>
              <a:gd name="connsiteY13" fmla="*/ 6858001 h 6858001"/>
              <a:gd name="connsiteX14" fmla="*/ 299882 w 9015680"/>
              <a:gd name="connsiteY14" fmla="*/ 6858001 h 6858001"/>
              <a:gd name="connsiteX15" fmla="*/ 0 w 9015680"/>
              <a:gd name="connsiteY1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5680" h="6858001">
                <a:moveTo>
                  <a:pt x="0" y="0"/>
                </a:moveTo>
                <a:lnTo>
                  <a:pt x="299882" y="0"/>
                </a:lnTo>
                <a:lnTo>
                  <a:pt x="792217" y="0"/>
                </a:lnTo>
                <a:lnTo>
                  <a:pt x="1092099" y="0"/>
                </a:lnTo>
                <a:lnTo>
                  <a:pt x="7923581" y="0"/>
                </a:lnTo>
                <a:lnTo>
                  <a:pt x="8223463" y="0"/>
                </a:lnTo>
                <a:lnTo>
                  <a:pt x="8715798" y="0"/>
                </a:lnTo>
                <a:lnTo>
                  <a:pt x="9015680" y="0"/>
                </a:lnTo>
                <a:lnTo>
                  <a:pt x="5027087" y="6858001"/>
                </a:lnTo>
                <a:lnTo>
                  <a:pt x="4727205" y="6858001"/>
                </a:lnTo>
                <a:lnTo>
                  <a:pt x="4234870" y="6858001"/>
                </a:lnTo>
                <a:lnTo>
                  <a:pt x="3934988" y="6858001"/>
                </a:lnTo>
                <a:lnTo>
                  <a:pt x="1092099" y="6858001"/>
                </a:lnTo>
                <a:lnTo>
                  <a:pt x="792217" y="6858001"/>
                </a:lnTo>
                <a:lnTo>
                  <a:pt x="299882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0C6A6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5828665" y="0"/>
            <a:ext cx="4123055" cy="5305425"/>
          </a:xfrm>
          <a:custGeom>
            <a:avLst/>
            <a:gdLst>
              <a:gd name="connsiteX0" fmla="*/ 5111 w 6493"/>
              <a:gd name="connsiteY0" fmla="*/ 3 h 8355"/>
              <a:gd name="connsiteX1" fmla="*/ 6493 w 6493"/>
              <a:gd name="connsiteY1" fmla="*/ 0 h 8355"/>
              <a:gd name="connsiteX2" fmla="*/ 1375 w 6493"/>
              <a:gd name="connsiteY2" fmla="*/ 8354 h 8355"/>
              <a:gd name="connsiteX3" fmla="*/ 0 w 6493"/>
              <a:gd name="connsiteY3" fmla="*/ 8355 h 8355"/>
              <a:gd name="connsiteX4" fmla="*/ 5111 w 6493"/>
              <a:gd name="connsiteY4" fmla="*/ 3 h 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" h="8355">
                <a:moveTo>
                  <a:pt x="5111" y="3"/>
                </a:moveTo>
                <a:lnTo>
                  <a:pt x="6493" y="0"/>
                </a:lnTo>
                <a:lnTo>
                  <a:pt x="1375" y="8354"/>
                </a:lnTo>
                <a:lnTo>
                  <a:pt x="0" y="8355"/>
                </a:lnTo>
                <a:lnTo>
                  <a:pt x="5111" y="3"/>
                </a:lnTo>
                <a:close/>
              </a:path>
            </a:pathLst>
          </a:custGeom>
          <a:solidFill>
            <a:srgbClr val="88E8C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74345" y="4638040"/>
            <a:ext cx="5261610" cy="54000"/>
          </a:xfrm>
          <a:prstGeom prst="rect">
            <a:avLst/>
          </a:prstGeom>
          <a:solidFill>
            <a:srgbClr val="88E8C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336498" y="3236130"/>
            <a:ext cx="85655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8000" i="1" spc="-150">
                <a:solidFill>
                  <a:schemeClr val="bg1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义启粗黑体" panose="02000800000000000000" pitchFamily="2" charset="-128"/>
                <a:ea typeface="义启粗黑体" panose="02000800000000000000" pitchFamily="2" charset="-128"/>
              </a:defRPr>
            </a:lvl1pPr>
          </a:lstStyle>
          <a:p>
            <a:r>
              <a:rPr lang="zh-CN" altLang="en-US" sz="7200" i="0" spc="0" dirty="0">
                <a:effectLst>
                  <a:outerShdw blurRad="762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字制区喜脉体" panose="02000603000000000000" charset="-122"/>
                <a:ea typeface="字制区喜脉体" panose="02000603000000000000" charset="-122"/>
              </a:rPr>
              <a:t>封面标题文字</a:t>
            </a:r>
            <a:endParaRPr lang="zh-CN" altLang="en-US" sz="7200" i="0" spc="0" dirty="0">
              <a:effectLst>
                <a:outerShdw blurRad="76200" dist="38100" dir="2700000" algn="tl" rotWithShape="0">
                  <a:prstClr val="black">
                    <a:alpha val="20000"/>
                  </a:prstClr>
                </a:outerShdw>
              </a:effectLst>
              <a:latin typeface="字制区喜脉体" panose="02000603000000000000" charset="-122"/>
              <a:ea typeface="字制区喜脉体" panose="02000603000000000000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93700" y="4872355"/>
            <a:ext cx="38423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spc="120" dirty="0">
                <a:solidFill>
                  <a:schemeClr val="bg1"/>
                </a:solidFill>
                <a:latin typeface="Alibaba PuHuiTi Medium" panose="00020600040101010101" charset="-122"/>
                <a:ea typeface="Alibaba PuHuiTi Medium" panose="00020600040101010101" charset="-122"/>
              </a:rPr>
              <a:t>汇报人：某某</a:t>
            </a:r>
            <a:endParaRPr lang="zh-CN" altLang="en-US" sz="2200" spc="120" dirty="0">
              <a:solidFill>
                <a:schemeClr val="bg1"/>
              </a:solidFill>
              <a:latin typeface="Alibaba PuHuiTi Medium" panose="00020600040101010101" charset="-122"/>
              <a:ea typeface="Alibaba PuHuiTi Medium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200" spc="120" dirty="0">
                <a:solidFill>
                  <a:schemeClr val="bg1"/>
                </a:solidFill>
                <a:latin typeface="Alibaba PuHuiTi Medium" panose="00020600040101010101" charset="-122"/>
                <a:ea typeface="Alibaba PuHuiTi Medium" panose="00020600040101010101" charset="-122"/>
              </a:rPr>
              <a:t>日期：某年某月某日</a:t>
            </a:r>
            <a:endParaRPr lang="zh-CN" altLang="en-US" sz="2200" spc="120" dirty="0">
              <a:solidFill>
                <a:schemeClr val="bg1"/>
              </a:solidFill>
              <a:latin typeface="Alibaba PuHuiTi Medium" panose="00020600040101010101" charset="-122"/>
              <a:ea typeface="Alibaba PuHuiTi Medium" panose="00020600040101010101" charset="-122"/>
            </a:endParaRPr>
          </a:p>
        </p:txBody>
      </p:sp>
      <p:pic>
        <p:nvPicPr>
          <p:cNvPr id="16" name="图片 15" descr="/private/var/folders/ng/dwwrs_t57wdc2stt_lg9604c0000gr/T/com.kingsoft.wpsoffice.mac/picturecompress_20230915202809/output_2.pngoutput_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5" y="650240"/>
            <a:ext cx="3185795" cy="6546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51155" y="1431290"/>
            <a:ext cx="5285105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1000" b="1" dirty="0">
                <a:solidFill>
                  <a:prstClr val="white"/>
                </a:solidFill>
                <a:latin typeface="Alibaba Sans Black" panose="020B0503020203040204" charset="0"/>
                <a:ea typeface="思源宋体 CN" panose="02020400000000000000" pitchFamily="18" charset="-122"/>
                <a:cs typeface="Alibaba Sans Black" panose="020B0503020203040204" charset="0"/>
                <a:sym typeface="+mn-ea"/>
              </a:rPr>
              <a:t>2023</a:t>
            </a:r>
            <a:endParaRPr lang="en-US" altLang="zh-CN" sz="11000" b="1" spc="-100" dirty="0">
              <a:solidFill>
                <a:prstClr val="white"/>
              </a:solidFill>
              <a:effectLst>
                <a:outerShdw blurRad="139700" dist="38100" dir="2700000" algn="tl" rotWithShape="0">
                  <a:prstClr val="black">
                    <a:alpha val="20000"/>
                  </a:prstClr>
                </a:outerShdw>
              </a:effectLst>
              <a:latin typeface="Alibaba Sans Black" panose="020B0503020203040204" charset="0"/>
              <a:ea typeface="思源宋体 CN" panose="02020400000000000000" pitchFamily="18" charset="-122"/>
              <a:cs typeface="Alibaba Sans Black" panose="020B0503020203040204" charset="0"/>
              <a:sym typeface="+mn-ea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7120636" y="-1"/>
            <a:ext cx="3281680" cy="4272280"/>
          </a:xfrm>
          <a:custGeom>
            <a:avLst/>
            <a:gdLst>
              <a:gd name="connsiteX0" fmla="*/ 3997 w 5168"/>
              <a:gd name="connsiteY0" fmla="*/ 0 h 6728"/>
              <a:gd name="connsiteX1" fmla="*/ 5168 w 5168"/>
              <a:gd name="connsiteY1" fmla="*/ 0 h 6728"/>
              <a:gd name="connsiteX2" fmla="*/ 1142 w 5168"/>
              <a:gd name="connsiteY2" fmla="*/ 6706 h 6728"/>
              <a:gd name="connsiteX3" fmla="*/ 0 w 5168"/>
              <a:gd name="connsiteY3" fmla="*/ 6728 h 6728"/>
              <a:gd name="connsiteX4" fmla="*/ 3997 w 5168"/>
              <a:gd name="connsiteY4" fmla="*/ 0 h 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8" h="6728">
                <a:moveTo>
                  <a:pt x="3997" y="0"/>
                </a:moveTo>
                <a:lnTo>
                  <a:pt x="5168" y="0"/>
                </a:lnTo>
                <a:lnTo>
                  <a:pt x="1142" y="6706"/>
                </a:lnTo>
                <a:lnTo>
                  <a:pt x="0" y="6728"/>
                </a:lnTo>
                <a:lnTo>
                  <a:pt x="3997" y="0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8" grpId="0" bldLvl="0" animBg="1"/>
      <p:bldP spid="9" grpId="0" bldLvl="0" animBg="1"/>
      <p:bldP spid="23" grpId="0" bldLvl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/private/var/folders/ng/dwwrs_t57wdc2stt_lg9604c0000gr/T/com.kingsoft.wpsoffice.mac/picturecompress_20230915202809/output_3.jpgoutput_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0" y="635"/>
            <a:ext cx="12190730" cy="6857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6A6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HYYakuHei 75W" panose="020B0504020202020204" charset="-122"/>
              <a:ea typeface="HYYakuHei 75W" panose="020B050402020202020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36905" y="2033270"/>
            <a:ext cx="2520000" cy="3551555"/>
          </a:xfrm>
          <a:prstGeom prst="roundRect">
            <a:avLst>
              <a:gd name="adj" fmla="val 5014"/>
            </a:avLst>
          </a:prstGeom>
          <a:solidFill>
            <a:srgbClr val="24B996">
              <a:alpha val="90000"/>
            </a:srgbClr>
          </a:solidFill>
          <a:ln>
            <a:noFill/>
          </a:ln>
          <a:effectLst>
            <a:outerShdw blurRad="2032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libaba PuHuiTi Medium" panose="00020600040101010101" charset="-122"/>
              <a:ea typeface="Alibaba PuHuiTi Medium" panose="00020600040101010101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3433130" y="2033270"/>
            <a:ext cx="2519680" cy="3551555"/>
          </a:xfrm>
          <a:prstGeom prst="roundRect">
            <a:avLst>
              <a:gd name="adj" fmla="val 5014"/>
            </a:avLst>
          </a:prstGeom>
          <a:solidFill>
            <a:srgbClr val="24B996">
              <a:alpha val="90000"/>
            </a:srgbClr>
          </a:solidFill>
          <a:ln>
            <a:noFill/>
          </a:ln>
          <a:effectLst>
            <a:outerShdw blurRad="2032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latin typeface="Alibaba PuHuiTi Medium" panose="00020600040101010101" charset="-122"/>
              <a:ea typeface="Alibaba PuHuiTi Medium" panose="00020600040101010101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6229035" y="2033270"/>
            <a:ext cx="2519680" cy="3551555"/>
          </a:xfrm>
          <a:prstGeom prst="roundRect">
            <a:avLst>
              <a:gd name="adj" fmla="val 5014"/>
            </a:avLst>
          </a:prstGeom>
          <a:solidFill>
            <a:srgbClr val="24B996">
              <a:alpha val="90000"/>
            </a:srgbClr>
          </a:solidFill>
          <a:ln>
            <a:noFill/>
          </a:ln>
          <a:effectLst>
            <a:outerShdw blurRad="2032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latin typeface="Alibaba PuHuiTi Medium" panose="00020600040101010101" charset="-122"/>
              <a:ea typeface="Alibaba PuHuiTi Medium" panose="00020600040101010101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9024940" y="2033270"/>
            <a:ext cx="2519680" cy="3551555"/>
          </a:xfrm>
          <a:prstGeom prst="roundRect">
            <a:avLst>
              <a:gd name="adj" fmla="val 5014"/>
            </a:avLst>
          </a:prstGeom>
          <a:solidFill>
            <a:srgbClr val="24B996">
              <a:alpha val="90000"/>
            </a:srgbClr>
          </a:solidFill>
          <a:ln>
            <a:noFill/>
          </a:ln>
          <a:effectLst>
            <a:outerShdw blurRad="2032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latin typeface="Alibaba PuHuiTi Medium" panose="00020600040101010101" charset="-122"/>
              <a:ea typeface="Alibaba PuHuiTi Medium" panose="00020600040101010101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22300" y="4528820"/>
            <a:ext cx="2526665" cy="321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1000" dirty="0">
                <a:solidFill>
                  <a:schemeClr val="bg1"/>
                </a:solidFill>
                <a:latin typeface="Alibaba PuHuiTi Regular" panose="00020600040101010101" charset="-122"/>
                <a:ea typeface="Alibaba PuHuiTi Regular" panose="00020600040101010101" charset="-122"/>
              </a:rPr>
              <a:t>Title of the Chapter</a:t>
            </a:r>
            <a:endParaRPr lang="en-US" altLang="zh-CN" sz="1000" dirty="0">
              <a:solidFill>
                <a:schemeClr val="bg1"/>
              </a:solidFill>
              <a:latin typeface="Alibaba PuHuiTi Regular" panose="00020600040101010101" charset="-122"/>
              <a:ea typeface="Alibaba PuHuiTi Regular" panose="0002060004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63295" y="4027170"/>
            <a:ext cx="1818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字制区喜脉体" panose="02000603000000000000" charset="-122"/>
                <a:ea typeface="字制区喜脉体" panose="02000603000000000000" charset="-122"/>
              </a:rPr>
              <a:t>章节标题</a:t>
            </a:r>
            <a:endParaRPr lang="zh-CN" altLang="en-US" sz="2800" dirty="0" smtClean="0">
              <a:solidFill>
                <a:schemeClr val="bg1"/>
              </a:solidFill>
              <a:latin typeface="字制区喜脉体" panose="02000603000000000000" charset="-122"/>
              <a:ea typeface="字制区喜脉体" panose="02000603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43305" y="2563495"/>
            <a:ext cx="1699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prstClr val="white"/>
                </a:solidFill>
                <a:latin typeface="Alibaba Sans Heavy" panose="020B0503020203040204" charset="0"/>
                <a:ea typeface="Alibaba PuHuiTi Medium" panose="00020600040101010101" charset="-122"/>
                <a:cs typeface="Alibaba Sans Heavy" panose="020B0503020203040204" charset="0"/>
                <a:sym typeface="+mn-ea"/>
              </a:rPr>
              <a:t>01</a:t>
            </a:r>
            <a:endParaRPr lang="en-US" altLang="zh-CN" sz="7200" b="1" dirty="0" smtClean="0">
              <a:solidFill>
                <a:prstClr val="white"/>
              </a:solidFill>
              <a:latin typeface="Alibaba Sans Heavy" panose="020B0503020203040204" charset="0"/>
              <a:ea typeface="Alibaba PuHuiTi Medium" panose="00020600040101010101" charset="-122"/>
              <a:cs typeface="Alibaba Sans Heavy" panose="020B0503020203040204" charset="0"/>
              <a:sym typeface="+mn-ea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1321435" y="3789680"/>
            <a:ext cx="1014095" cy="0"/>
          </a:xfrm>
          <a:prstGeom prst="line">
            <a:avLst/>
          </a:prstGeom>
          <a:ln w="19050">
            <a:gradFill>
              <a:gsLst>
                <a:gs pos="530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3418840" y="4528820"/>
            <a:ext cx="2526665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sz="1000" dirty="0">
                <a:solidFill>
                  <a:schemeClr val="bg1"/>
                </a:solidFill>
                <a:latin typeface="Alibaba PuHuiTi Regular" panose="00020600040101010101" charset="-122"/>
                <a:ea typeface="Alibaba PuHuiTi Regular" panose="00020600040101010101" charset="-122"/>
                <a:sym typeface="+mn-ea"/>
              </a:rPr>
              <a:t>Title of the Chapter</a:t>
            </a:r>
            <a:endParaRPr lang="en-US" altLang="zh-CN" sz="1000" dirty="0">
              <a:solidFill>
                <a:schemeClr val="bg1"/>
              </a:solidFill>
              <a:latin typeface="Alibaba PuHuiTi Regular" panose="00020600040101010101" charset="-122"/>
              <a:ea typeface="Alibaba PuHuiTi Regular" panose="00020600040101010101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760470" y="4027170"/>
            <a:ext cx="1818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字制区喜脉体" panose="02000603000000000000" charset="-122"/>
                <a:ea typeface="字制区喜脉体" panose="02000603000000000000" charset="-122"/>
                <a:sym typeface="+mn-ea"/>
              </a:rPr>
              <a:t>章节标题</a:t>
            </a:r>
            <a:endParaRPr lang="zh-CN" altLang="en-US" sz="2800" dirty="0" smtClean="0">
              <a:solidFill>
                <a:schemeClr val="bg1"/>
              </a:solidFill>
              <a:latin typeface="字制区喜脉体" panose="02000603000000000000" charset="-122"/>
              <a:ea typeface="字制区喜脉体" panose="02000603000000000000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531870" y="2563495"/>
            <a:ext cx="23152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prstClr val="white"/>
                </a:solidFill>
                <a:latin typeface="Alibaba Sans Heavy" panose="020B0503020203040204" charset="0"/>
                <a:ea typeface="Alibaba PuHuiTi Medium" panose="00020600040101010101" charset="-122"/>
                <a:cs typeface="Alibaba Sans Heavy" panose="020B0503020203040204" charset="0"/>
                <a:sym typeface="+mn-ea"/>
              </a:rPr>
              <a:t>02</a:t>
            </a:r>
            <a:endParaRPr lang="en-US" altLang="zh-CN" sz="7200" b="1" dirty="0" smtClean="0">
              <a:solidFill>
                <a:prstClr val="white"/>
              </a:solidFill>
              <a:latin typeface="Alibaba Sans Heavy" panose="020B0503020203040204" charset="0"/>
              <a:ea typeface="Alibaba PuHuiTi Medium" panose="00020600040101010101" charset="-122"/>
              <a:cs typeface="Alibaba Sans Heavy" panose="020B0503020203040204" charset="0"/>
              <a:sym typeface="+mn-ea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4117975" y="3789680"/>
            <a:ext cx="1014095" cy="0"/>
          </a:xfrm>
          <a:prstGeom prst="line">
            <a:avLst/>
          </a:prstGeom>
          <a:ln w="19050">
            <a:gradFill>
              <a:gsLst>
                <a:gs pos="530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6215380" y="4528820"/>
            <a:ext cx="2526665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sz="1000" dirty="0">
                <a:solidFill>
                  <a:schemeClr val="bg1"/>
                </a:solidFill>
                <a:latin typeface="Alibaba PuHuiTi Regular" panose="00020600040101010101" charset="-122"/>
                <a:ea typeface="Alibaba PuHuiTi Regular" panose="00020600040101010101" charset="-122"/>
                <a:sym typeface="+mn-ea"/>
              </a:rPr>
              <a:t>Title of the Chapter</a:t>
            </a:r>
            <a:endParaRPr lang="en-US" altLang="zh-CN" sz="1000" dirty="0">
              <a:solidFill>
                <a:schemeClr val="bg1"/>
              </a:solidFill>
              <a:latin typeface="Alibaba PuHuiTi Regular" panose="00020600040101010101" charset="-122"/>
              <a:ea typeface="Alibaba PuHuiTi Regular" panose="00020600040101010101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556375" y="4027170"/>
            <a:ext cx="1818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字制区喜脉体" panose="02000603000000000000" charset="-122"/>
                <a:ea typeface="字制区喜脉体" panose="02000603000000000000" charset="-122"/>
                <a:sym typeface="+mn-ea"/>
              </a:rPr>
              <a:t>章节标题</a:t>
            </a:r>
            <a:endParaRPr lang="zh-CN" altLang="en-US" sz="2800" dirty="0" smtClean="0">
              <a:solidFill>
                <a:schemeClr val="bg1"/>
              </a:solidFill>
              <a:latin typeface="字制区喜脉体" panose="02000603000000000000" charset="-122"/>
              <a:ea typeface="字制区喜脉体" panose="02000603000000000000" charset="-122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412230" y="2563495"/>
            <a:ext cx="21475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prstClr val="white"/>
                </a:solidFill>
                <a:latin typeface="Alibaba Sans Heavy" panose="020B0503020203040204" charset="0"/>
                <a:ea typeface="Alibaba PuHuiTi Medium" panose="00020600040101010101" charset="-122"/>
                <a:cs typeface="Alibaba Sans Heavy" panose="020B0503020203040204" charset="0"/>
                <a:sym typeface="+mn-ea"/>
              </a:rPr>
              <a:t>03</a:t>
            </a:r>
            <a:endParaRPr lang="en-US" altLang="zh-CN" sz="7200" b="1" dirty="0" smtClean="0">
              <a:solidFill>
                <a:prstClr val="white"/>
              </a:solidFill>
              <a:latin typeface="Alibaba Sans Heavy" panose="020B0503020203040204" charset="0"/>
              <a:ea typeface="Alibaba PuHuiTi Medium" panose="00020600040101010101" charset="-122"/>
              <a:cs typeface="Alibaba Sans Heavy" panose="020B0503020203040204" charset="0"/>
              <a:sym typeface="+mn-ea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6914515" y="3789680"/>
            <a:ext cx="1014095" cy="0"/>
          </a:xfrm>
          <a:prstGeom prst="line">
            <a:avLst/>
          </a:prstGeom>
          <a:ln w="19050">
            <a:gradFill>
              <a:gsLst>
                <a:gs pos="530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9011285" y="4528820"/>
            <a:ext cx="2526665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sz="1000" dirty="0">
                <a:solidFill>
                  <a:schemeClr val="bg1"/>
                </a:solidFill>
                <a:latin typeface="Alibaba PuHuiTi Regular" panose="00020600040101010101" charset="-122"/>
                <a:ea typeface="Alibaba PuHuiTi Regular" panose="00020600040101010101" charset="-122"/>
                <a:sym typeface="+mn-ea"/>
              </a:rPr>
              <a:t>Title of the Chapter</a:t>
            </a:r>
            <a:endParaRPr lang="en-US" altLang="zh-CN" sz="1000" dirty="0">
              <a:solidFill>
                <a:schemeClr val="bg1"/>
              </a:solidFill>
              <a:latin typeface="Alibaba PuHuiTi Regular" panose="00020600040101010101" charset="-122"/>
              <a:ea typeface="Alibaba PuHuiTi Regular" panose="00020600040101010101" charset="-122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352915" y="4027170"/>
            <a:ext cx="1818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字制区喜脉体" panose="02000603000000000000" charset="-122"/>
                <a:ea typeface="字制区喜脉体" panose="02000603000000000000" charset="-122"/>
                <a:sym typeface="+mn-ea"/>
              </a:rPr>
              <a:t>章节标题</a:t>
            </a:r>
            <a:endParaRPr lang="zh-CN" altLang="en-US" sz="2800" dirty="0" smtClean="0">
              <a:solidFill>
                <a:schemeClr val="bg1"/>
              </a:solidFill>
              <a:latin typeface="字制区喜脉体" panose="02000603000000000000" charset="-122"/>
              <a:ea typeface="字制区喜脉体" panose="02000603000000000000" charset="-122"/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264015" y="2563495"/>
            <a:ext cx="20358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prstClr val="white"/>
                </a:solidFill>
                <a:latin typeface="Alibaba Sans Heavy" panose="020B0503020203040204" charset="0"/>
                <a:ea typeface="Alibaba PuHuiTi Medium" panose="00020600040101010101" charset="-122"/>
                <a:cs typeface="Alibaba Sans Heavy" panose="020B0503020203040204" charset="0"/>
                <a:sym typeface="+mn-ea"/>
              </a:rPr>
              <a:t>04</a:t>
            </a:r>
            <a:endParaRPr lang="en-US" altLang="zh-CN" sz="7200" b="1" dirty="0" smtClean="0">
              <a:solidFill>
                <a:prstClr val="white"/>
              </a:solidFill>
              <a:latin typeface="Alibaba Sans Heavy" panose="020B0503020203040204" charset="0"/>
              <a:ea typeface="Alibaba PuHuiTi Medium" panose="00020600040101010101" charset="-122"/>
              <a:cs typeface="Alibaba Sans Heavy" panose="020B0503020203040204" charset="0"/>
              <a:sym typeface="+mn-ea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9710420" y="3789680"/>
            <a:ext cx="1014095" cy="0"/>
          </a:xfrm>
          <a:prstGeom prst="line">
            <a:avLst/>
          </a:prstGeom>
          <a:ln w="19050">
            <a:gradFill>
              <a:gsLst>
                <a:gs pos="530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5186569" y="589677"/>
            <a:ext cx="1823831" cy="1114670"/>
            <a:chOff x="5186569" y="709692"/>
            <a:chExt cx="1823831" cy="1114670"/>
          </a:xfrm>
        </p:grpSpPr>
        <p:sp>
          <p:nvSpPr>
            <p:cNvPr id="48" name="文本框 47"/>
            <p:cNvSpPr txBox="1"/>
            <p:nvPr/>
          </p:nvSpPr>
          <p:spPr>
            <a:xfrm>
              <a:off x="5186569" y="709692"/>
              <a:ext cx="1818861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 smtClean="0">
                  <a:solidFill>
                    <a:schemeClr val="bg1"/>
                  </a:solidFill>
                  <a:latin typeface="字制区喜脉体" panose="02000603000000000000" charset="-122"/>
                  <a:ea typeface="字制区喜脉体" panose="02000603000000000000" charset="-122"/>
                  <a:cs typeface="字制区喜脉体" panose="02000603000000000000" charset="-122"/>
                </a:rPr>
                <a:t>目</a:t>
              </a:r>
              <a:r>
                <a:rPr lang="en-US" altLang="zh-CN" sz="4800" dirty="0" smtClean="0">
                  <a:solidFill>
                    <a:schemeClr val="bg1"/>
                  </a:solidFill>
                  <a:latin typeface="字制区喜脉体" panose="02000603000000000000" charset="-122"/>
                  <a:ea typeface="字制区喜脉体" panose="02000603000000000000" charset="-122"/>
                  <a:cs typeface="字制区喜脉体" panose="02000603000000000000" charset="-122"/>
                </a:rPr>
                <a:t>  </a:t>
              </a:r>
              <a:r>
                <a:rPr lang="zh-CN" altLang="en-US" sz="4800" dirty="0" smtClean="0">
                  <a:solidFill>
                    <a:schemeClr val="bg1"/>
                  </a:solidFill>
                  <a:latin typeface="字制区喜脉体" panose="02000603000000000000" charset="-122"/>
                  <a:ea typeface="字制区喜脉体" panose="02000603000000000000" charset="-122"/>
                  <a:cs typeface="字制区喜脉体" panose="02000603000000000000" charset="-122"/>
                </a:rPr>
                <a:t>录</a:t>
              </a:r>
              <a:endParaRPr lang="zh-CN" altLang="en-US" sz="4800" dirty="0" smtClean="0">
                <a:solidFill>
                  <a:schemeClr val="bg1"/>
                </a:solidFill>
                <a:latin typeface="字制区喜脉体" panose="02000603000000000000" charset="-122"/>
                <a:ea typeface="字制区喜脉体" panose="02000603000000000000" charset="-122"/>
                <a:cs typeface="字制区喜脉体" panose="02000603000000000000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5191539" y="1517657"/>
              <a:ext cx="1818861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 smtClean="0">
                  <a:solidFill>
                    <a:schemeClr val="bg1"/>
                  </a:solidFill>
                  <a:latin typeface="Alibaba PuHuiTi Medium" panose="00020600040101010101" charset="-122"/>
                  <a:ea typeface="Alibaba PuHuiTi Medium" panose="00020600040101010101" charset="-122"/>
                </a:rPr>
                <a:t>/ CONTENTS /</a:t>
              </a:r>
              <a:endParaRPr lang="en-US" altLang="zh-CN" sz="1400" dirty="0" smtClean="0">
                <a:solidFill>
                  <a:schemeClr val="bg1"/>
                </a:solidFill>
                <a:latin typeface="Alibaba PuHuiTi Medium" panose="00020600040101010101" charset="-122"/>
                <a:ea typeface="Alibaba PuHuiTi Medium" panose="00020600040101010101" charset="-122"/>
              </a:endParaRPr>
            </a:p>
          </p:txBody>
        </p:sp>
      </p:grpSp>
      <p:pic>
        <p:nvPicPr>
          <p:cNvPr id="16" name="图片 15" descr="/private/var/folders/ng/dwwrs_t57wdc2stt_lg9604c0000gr/T/com.kingsoft.wpsoffice.mac/picturecompress_20230915202809/output_4.pngoutput_4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4637405" y="5860415"/>
            <a:ext cx="2928620" cy="601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/private/var/folders/ng/dwwrs_t57wdc2stt_lg9604c0000gr/T/com.kingsoft.wpsoffice.mac/picturecompress_20230915202809/output_5.jpgoutput_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635"/>
            <a:ext cx="12192635" cy="685736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-635" y="0"/>
            <a:ext cx="12192635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1284605"/>
            <a:ext cx="12191365" cy="42830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3455035" y="1270635"/>
            <a:ext cx="3752850" cy="4297680"/>
          </a:xfrm>
          <a:custGeom>
            <a:avLst/>
            <a:gdLst>
              <a:gd name="connsiteX0" fmla="*/ 0 w 8614"/>
              <a:gd name="connsiteY0" fmla="*/ 1 h 7252"/>
              <a:gd name="connsiteX1" fmla="*/ 8614 w 8614"/>
              <a:gd name="connsiteY1" fmla="*/ 0 h 7252"/>
              <a:gd name="connsiteX2" fmla="*/ 3670 w 8614"/>
              <a:gd name="connsiteY2" fmla="*/ 7252 h 7252"/>
              <a:gd name="connsiteX3" fmla="*/ 0 w 8614"/>
              <a:gd name="connsiteY3" fmla="*/ 7252 h 7252"/>
              <a:gd name="connsiteX4" fmla="*/ 0 w 8614"/>
              <a:gd name="connsiteY4" fmla="*/ 1 h 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4" h="7252">
                <a:moveTo>
                  <a:pt x="0" y="1"/>
                </a:moveTo>
                <a:lnTo>
                  <a:pt x="8614" y="0"/>
                </a:lnTo>
                <a:lnTo>
                  <a:pt x="3670" y="7252"/>
                </a:lnTo>
                <a:lnTo>
                  <a:pt x="0" y="7252"/>
                </a:lnTo>
                <a:lnTo>
                  <a:pt x="0" y="1"/>
                </a:lnTo>
                <a:close/>
              </a:path>
            </a:pathLst>
          </a:custGeom>
          <a:solidFill>
            <a:srgbClr val="24B99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任意多边形 2"/>
          <p:cNvSpPr/>
          <p:nvPr/>
        </p:nvSpPr>
        <p:spPr>
          <a:xfrm>
            <a:off x="1677670" y="1274445"/>
            <a:ext cx="4827905" cy="4299585"/>
          </a:xfrm>
          <a:custGeom>
            <a:avLst/>
            <a:gdLst>
              <a:gd name="connsiteX0" fmla="*/ 0 w 11084"/>
              <a:gd name="connsiteY0" fmla="*/ 0 h 7255"/>
              <a:gd name="connsiteX1" fmla="*/ 11084 w 11084"/>
              <a:gd name="connsiteY1" fmla="*/ 3 h 7255"/>
              <a:gd name="connsiteX2" fmla="*/ 6140 w 11084"/>
              <a:gd name="connsiteY2" fmla="*/ 7255 h 7255"/>
              <a:gd name="connsiteX3" fmla="*/ 0 w 11084"/>
              <a:gd name="connsiteY3" fmla="*/ 7236 h 7255"/>
              <a:gd name="connsiteX4" fmla="*/ 0 w 11084"/>
              <a:gd name="connsiteY4" fmla="*/ 0 h 7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84" h="7255">
                <a:moveTo>
                  <a:pt x="0" y="0"/>
                </a:moveTo>
                <a:lnTo>
                  <a:pt x="11084" y="3"/>
                </a:lnTo>
                <a:lnTo>
                  <a:pt x="6140" y="7255"/>
                </a:lnTo>
                <a:lnTo>
                  <a:pt x="0" y="7236"/>
                </a:lnTo>
                <a:lnTo>
                  <a:pt x="0" y="0"/>
                </a:lnTo>
                <a:close/>
              </a:path>
            </a:pathLst>
          </a:custGeom>
          <a:solidFill>
            <a:srgbClr val="1B8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-635" y="1267460"/>
            <a:ext cx="2400300" cy="4299585"/>
          </a:xfrm>
          <a:prstGeom prst="rect">
            <a:avLst/>
          </a:prstGeom>
          <a:solidFill>
            <a:srgbClr val="1B8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98525" y="2403475"/>
            <a:ext cx="39141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white"/>
                </a:solidFill>
                <a:latin typeface="Alibaba Sans Heavy" panose="020B0503020203040204" charset="0"/>
                <a:ea typeface="思源宋体 CN" panose="02020400000000000000" pitchFamily="18" charset="-122"/>
                <a:cs typeface="Alibaba Sans Heavy" panose="020B0503020203040204" charset="0"/>
              </a:rPr>
              <a:t>PART/</a:t>
            </a:r>
            <a:r>
              <a:rPr lang="en-US" altLang="zh-CN" sz="2800" b="1" dirty="0">
                <a:solidFill>
                  <a:prstClr val="white"/>
                </a:solidFill>
                <a:latin typeface="Alibaba Sans Heavy" panose="020B0503020203040204" charset="0"/>
                <a:ea typeface="思源宋体 CN" panose="02020400000000000000" pitchFamily="18" charset="-122"/>
                <a:cs typeface="Alibaba Sans Heavy" panose="020B0503020203040204" charset="0"/>
              </a:rPr>
              <a:t> </a:t>
            </a:r>
            <a:r>
              <a:rPr lang="en-US" altLang="zh-CN" sz="9600" b="1" dirty="0">
                <a:solidFill>
                  <a:prstClr val="white"/>
                </a:solidFill>
                <a:latin typeface="Alibaba Sans Black" panose="020B0503020203040204" charset="0"/>
                <a:ea typeface="思源宋体 CN" panose="02020400000000000000" pitchFamily="18" charset="-122"/>
                <a:cs typeface="Alibaba Sans Black" panose="020B0503020203040204" charset="0"/>
              </a:rPr>
              <a:t>01</a:t>
            </a:r>
            <a:endParaRPr lang="en-US" altLang="zh-CN" sz="9600" b="1" dirty="0">
              <a:solidFill>
                <a:prstClr val="white"/>
              </a:solidFill>
              <a:latin typeface="Alibaba Sans Black" panose="020B0503020203040204" charset="0"/>
              <a:ea typeface="思源宋体 CN" panose="02020400000000000000" pitchFamily="18" charset="-122"/>
              <a:cs typeface="Alibaba Sans Black" panose="020B050302020304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64400" y="2727960"/>
            <a:ext cx="391541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defRPr/>
            </a:pPr>
            <a:r>
              <a:rPr lang="zh-CN" altLang="en-US" sz="6600" dirty="0">
                <a:solidFill>
                  <a:srgbClr val="1B8475"/>
                </a:solidFill>
                <a:latin typeface="字制区喜脉体" panose="02000603000000000000" charset="-122"/>
                <a:ea typeface="字制区喜脉体" panose="02000603000000000000" charset="-122"/>
                <a:sym typeface="思源黑体 CN Bold" panose="020B0800000000000000" pitchFamily="34" charset="-122"/>
              </a:rPr>
              <a:t>章节标题</a:t>
            </a:r>
            <a:endParaRPr lang="zh-CN" altLang="en-US" sz="6600" dirty="0">
              <a:solidFill>
                <a:srgbClr val="1B8475"/>
              </a:solidFill>
              <a:latin typeface="字制区喜脉体" panose="02000603000000000000" charset="-122"/>
              <a:ea typeface="字制区喜脉体" panose="02000603000000000000" charset="-122"/>
              <a:sym typeface="思源黑体 CN Bold" panose="020B0800000000000000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321550" y="3794125"/>
            <a:ext cx="380047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defTabSz="914400" eaLnBrk="0" hangingPunct="0">
              <a:defRPr/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libaba Sans Regular" panose="020B0503020203040204" charset="0"/>
                <a:ea typeface="HYYakuHei 45W" panose="020B0504020202020204" charset="-122"/>
                <a:cs typeface="Alibaba Sans Regular" panose="020B0503020203040204" charset="0"/>
                <a:sym typeface="思源黑体 CN Bold" panose="020B0800000000000000" pitchFamily="34" charset="-122"/>
              </a:rPr>
              <a:t>Title of the chapter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libaba Sans Regular" panose="020B0503020203040204" charset="0"/>
              <a:ea typeface="HYYakuHei 45W" panose="020B0504020202020204" charset="-122"/>
              <a:cs typeface="Alibaba Sans Regular" panose="020B0503020203040204" charset="0"/>
              <a:sym typeface="思源黑体 CN Bold" panose="020B0800000000000000" pitchFamily="34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4448810" y="1271905"/>
            <a:ext cx="2340610" cy="3536315"/>
          </a:xfrm>
          <a:custGeom>
            <a:avLst/>
            <a:gdLst>
              <a:gd name="connsiteX0" fmla="*/ 2783 w 3686"/>
              <a:gd name="connsiteY0" fmla="*/ 0 h 5569"/>
              <a:gd name="connsiteX1" fmla="*/ 3686 w 3686"/>
              <a:gd name="connsiteY1" fmla="*/ 9 h 5569"/>
              <a:gd name="connsiteX2" fmla="*/ 934 w 3686"/>
              <a:gd name="connsiteY2" fmla="*/ 5558 h 5569"/>
              <a:gd name="connsiteX3" fmla="*/ 0 w 3686"/>
              <a:gd name="connsiteY3" fmla="*/ 5569 h 5569"/>
              <a:gd name="connsiteX4" fmla="*/ 2783 w 3686"/>
              <a:gd name="connsiteY4" fmla="*/ 0 h 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6" h="5569">
                <a:moveTo>
                  <a:pt x="2783" y="0"/>
                </a:moveTo>
                <a:lnTo>
                  <a:pt x="3686" y="9"/>
                </a:lnTo>
                <a:lnTo>
                  <a:pt x="934" y="5558"/>
                </a:lnTo>
                <a:lnTo>
                  <a:pt x="0" y="5569"/>
                </a:lnTo>
                <a:lnTo>
                  <a:pt x="2783" y="0"/>
                </a:lnTo>
                <a:close/>
              </a:path>
            </a:pathLst>
          </a:custGeom>
          <a:solidFill>
            <a:srgbClr val="88E8C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 descr="/private/var/folders/ng/dwwrs_t57wdc2stt_lg9604c0000gr/T/com.kingsoft.wpsoffice.mac/picturecompress_20230915202809/output_6.pngoutput_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5" y="327660"/>
            <a:ext cx="3185795" cy="654685"/>
          </a:xfrm>
          <a:prstGeom prst="rect">
            <a:avLst/>
          </a:prstGeom>
          <a:effectLst>
            <a:outerShdw blurRad="38100" dist="12700" dir="2700000" algn="tl" rotWithShape="0">
              <a:prstClr val="black">
                <a:alpha val="24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4232275" y="1789430"/>
            <a:ext cx="3693753" cy="3693753"/>
            <a:chOff x="6457" y="3001"/>
            <a:chExt cx="6233" cy="6233"/>
          </a:xfrm>
        </p:grpSpPr>
        <p:sp>
          <p:nvSpPr>
            <p:cNvPr id="2" name="Teardrop 35"/>
            <p:cNvSpPr/>
            <p:nvPr/>
          </p:nvSpPr>
          <p:spPr>
            <a:xfrm>
              <a:off x="6457" y="6271"/>
              <a:ext cx="2963" cy="2963"/>
            </a:xfrm>
            <a:prstGeom prst="teardrop">
              <a:avLst/>
            </a:prstGeom>
            <a:solidFill>
              <a:srgbClr val="1B84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1">
                <a:latin typeface="Alibaba Sans Black" panose="020B0503020203040204" charset="0"/>
                <a:ea typeface="HYYakuHei 75W" panose="020B0504020202020204" charset="-122"/>
                <a:cs typeface="Alibaba Sans Black" panose="020B0503020203040204" charset="0"/>
              </a:endParaRPr>
            </a:p>
          </p:txBody>
        </p:sp>
        <p:sp>
          <p:nvSpPr>
            <p:cNvPr id="6" name="Rectangle 95"/>
            <p:cNvSpPr/>
            <p:nvPr/>
          </p:nvSpPr>
          <p:spPr>
            <a:xfrm>
              <a:off x="7209" y="6653"/>
              <a:ext cx="1460" cy="20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1" dirty="0" smtClean="0">
                  <a:solidFill>
                    <a:schemeClr val="bg1"/>
                  </a:solidFill>
                  <a:latin typeface="Alibaba Sans Black" panose="020B0503020203040204" charset="0"/>
                  <a:ea typeface="HYYakuHei 75W" panose="020B0504020202020204" charset="-122"/>
                  <a:cs typeface="Alibaba Sans Black" panose="020B0503020203040204" charset="0"/>
                </a:rPr>
                <a:t>M</a:t>
              </a:r>
              <a:endParaRPr lang="en-US" sz="7200" b="1" dirty="0" smtClean="0">
                <a:solidFill>
                  <a:schemeClr val="bg1"/>
                </a:solidFill>
                <a:latin typeface="Alibaba Sans Black" panose="020B0503020203040204" charset="0"/>
                <a:ea typeface="HYYakuHei 75W" panose="020B0504020202020204" charset="-122"/>
                <a:cs typeface="Alibaba Sans Black" panose="020B0503020203040204" charset="0"/>
              </a:endParaRPr>
            </a:p>
          </p:txBody>
        </p:sp>
        <p:sp>
          <p:nvSpPr>
            <p:cNvPr id="4" name="Teardrop 55"/>
            <p:cNvSpPr/>
            <p:nvPr/>
          </p:nvSpPr>
          <p:spPr>
            <a:xfrm flipV="1">
              <a:off x="6457" y="3001"/>
              <a:ext cx="2963" cy="2963"/>
            </a:xfrm>
            <a:prstGeom prst="teardrop">
              <a:avLst/>
            </a:prstGeom>
            <a:solidFill>
              <a:srgbClr val="88E8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1">
                <a:latin typeface="Alibaba Sans Black" panose="020B0503020203040204" charset="0"/>
                <a:ea typeface="HYYakuHei 75W" panose="020B0504020202020204" charset="-122"/>
                <a:cs typeface="Alibaba Sans Black" panose="020B0503020203040204" charset="0"/>
              </a:endParaRPr>
            </a:p>
          </p:txBody>
        </p:sp>
        <p:sp>
          <p:nvSpPr>
            <p:cNvPr id="7" name="Rectangle 96"/>
            <p:cNvSpPr/>
            <p:nvPr/>
          </p:nvSpPr>
          <p:spPr>
            <a:xfrm>
              <a:off x="6774" y="3397"/>
              <a:ext cx="2374" cy="20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1" dirty="0" smtClean="0">
                  <a:solidFill>
                    <a:schemeClr val="bg1"/>
                  </a:solidFill>
                  <a:latin typeface="Alibaba Sans Black" panose="020B0503020203040204" charset="0"/>
                  <a:ea typeface="HYYakuHei 75W" panose="020B0504020202020204" charset="-122"/>
                  <a:cs typeface="Alibaba Sans Black" panose="020B0503020203040204" charset="0"/>
                </a:rPr>
                <a:t>H</a:t>
              </a:r>
              <a:endParaRPr lang="en-US" sz="7200" b="1" dirty="0" smtClean="0">
                <a:solidFill>
                  <a:schemeClr val="bg1"/>
                </a:solidFill>
                <a:latin typeface="Alibaba Sans Black" panose="020B0503020203040204" charset="0"/>
                <a:ea typeface="HYYakuHei 75W" panose="020B0504020202020204" charset="-122"/>
                <a:cs typeface="Alibaba Sans Black" panose="020B0503020203040204" charset="0"/>
              </a:endParaRPr>
            </a:p>
          </p:txBody>
        </p:sp>
        <p:sp>
          <p:nvSpPr>
            <p:cNvPr id="5" name="Teardrop 56"/>
            <p:cNvSpPr/>
            <p:nvPr/>
          </p:nvSpPr>
          <p:spPr>
            <a:xfrm flipH="1" flipV="1">
              <a:off x="9727" y="3001"/>
              <a:ext cx="2963" cy="2963"/>
            </a:xfrm>
            <a:prstGeom prst="teardrop">
              <a:avLst/>
            </a:prstGeom>
            <a:solidFill>
              <a:srgbClr val="1B84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1">
                <a:latin typeface="Alibaba Sans Black" panose="020B0503020203040204" charset="0"/>
                <a:ea typeface="HYYakuHei 75W" panose="020B0504020202020204" charset="-122"/>
                <a:cs typeface="Alibaba Sans Black" panose="020B0503020203040204" charset="0"/>
              </a:endParaRPr>
            </a:p>
          </p:txBody>
        </p:sp>
        <p:sp>
          <p:nvSpPr>
            <p:cNvPr id="8" name="Rectangle 97"/>
            <p:cNvSpPr/>
            <p:nvPr/>
          </p:nvSpPr>
          <p:spPr>
            <a:xfrm>
              <a:off x="10339" y="3427"/>
              <a:ext cx="1730" cy="20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1" dirty="0" smtClean="0">
                  <a:solidFill>
                    <a:schemeClr val="bg1"/>
                  </a:solidFill>
                  <a:latin typeface="Alibaba Sans Black" panose="020B0503020203040204" charset="0"/>
                  <a:ea typeface="HYYakuHei 75W" panose="020B0504020202020204" charset="-122"/>
                  <a:cs typeface="Alibaba Sans Black" panose="020B0503020203040204" charset="0"/>
                </a:rPr>
                <a:t>B</a:t>
              </a:r>
              <a:endParaRPr lang="en-US" sz="7200" b="1" dirty="0" smtClean="0">
                <a:solidFill>
                  <a:schemeClr val="bg1"/>
                </a:solidFill>
                <a:latin typeface="Alibaba Sans Black" panose="020B0503020203040204" charset="0"/>
                <a:ea typeface="HYYakuHei 75W" panose="020B0504020202020204" charset="-122"/>
                <a:cs typeface="Alibaba Sans Black" panose="020B0503020203040204" charset="0"/>
              </a:endParaRPr>
            </a:p>
          </p:txBody>
        </p:sp>
        <p:sp>
          <p:nvSpPr>
            <p:cNvPr id="3" name="Teardrop 54"/>
            <p:cNvSpPr/>
            <p:nvPr/>
          </p:nvSpPr>
          <p:spPr>
            <a:xfrm flipH="1">
              <a:off x="9727" y="6271"/>
              <a:ext cx="2963" cy="2963"/>
            </a:xfrm>
            <a:prstGeom prst="teardrop">
              <a:avLst/>
            </a:prstGeom>
            <a:solidFill>
              <a:srgbClr val="24B9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1">
                <a:latin typeface="Alibaba Sans Black" panose="020B0503020203040204" charset="0"/>
                <a:ea typeface="HYYakuHei 75W" panose="020B0504020202020204" charset="-122"/>
                <a:cs typeface="Alibaba Sans Black" panose="020B0503020203040204" charset="0"/>
              </a:endParaRPr>
            </a:p>
          </p:txBody>
        </p:sp>
        <p:sp>
          <p:nvSpPr>
            <p:cNvPr id="9" name="Rectangle 98"/>
            <p:cNvSpPr/>
            <p:nvPr/>
          </p:nvSpPr>
          <p:spPr>
            <a:xfrm>
              <a:off x="10579" y="6653"/>
              <a:ext cx="1250" cy="20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1" dirty="0" smtClean="0">
                  <a:solidFill>
                    <a:schemeClr val="bg1"/>
                  </a:solidFill>
                  <a:latin typeface="Alibaba Sans Black" panose="020B0503020203040204" charset="0"/>
                  <a:ea typeface="HYYakuHei 75W" panose="020B0504020202020204" charset="-122"/>
                  <a:cs typeface="Alibaba Sans Black" panose="020B0503020203040204" charset="0"/>
                </a:rPr>
                <a:t>U</a:t>
              </a:r>
              <a:endParaRPr lang="en-US" sz="7200" b="1" dirty="0" smtClean="0">
                <a:solidFill>
                  <a:schemeClr val="bg1"/>
                </a:solidFill>
                <a:latin typeface="Alibaba Sans Black" panose="020B0503020203040204" charset="0"/>
                <a:ea typeface="HYYakuHei 75W" panose="020B0504020202020204" charset="-122"/>
                <a:cs typeface="Alibaba Sans Black" panose="020B050302020304020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849120" y="2052955"/>
            <a:ext cx="1876425" cy="1547495"/>
            <a:chOff x="2567" y="3233"/>
            <a:chExt cx="2955" cy="2437"/>
          </a:xfrm>
        </p:grpSpPr>
        <p:sp>
          <p:nvSpPr>
            <p:cNvPr id="10" name="1"/>
            <p:cNvSpPr txBox="1">
              <a:spLocks noChangeArrowheads="1"/>
            </p:cNvSpPr>
            <p:nvPr/>
          </p:nvSpPr>
          <p:spPr bwMode="auto">
            <a:xfrm>
              <a:off x="2567" y="3233"/>
              <a:ext cx="2954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dirty="0">
                  <a:solidFill>
                    <a:srgbClr val="404040"/>
                  </a:solidFill>
                  <a:latin typeface="Alibaba PuHuiTi Medium" panose="00020600040101010101" charset="-122"/>
                  <a:ea typeface="Alibaba PuHuiTi Medium" panose="00020600040101010101" charset="-122"/>
                  <a:sym typeface="Arial" panose="020B0604020202020204" pitchFamily="34" charset="0"/>
                </a:rPr>
                <a:t>小标</a:t>
              </a:r>
              <a:r>
                <a:rPr lang="zh-CN" altLang="en-US" sz="2000" dirty="0" smtClean="0">
                  <a:solidFill>
                    <a:srgbClr val="404040"/>
                  </a:solidFill>
                  <a:latin typeface="Alibaba PuHuiTi Medium" panose="00020600040101010101" charset="-122"/>
                  <a:ea typeface="Alibaba PuHuiTi Medium" panose="00020600040101010101" charset="-122"/>
                  <a:sym typeface="Arial" panose="020B0604020202020204" pitchFamily="34" charset="0"/>
                </a:rPr>
                <a:t>题文字</a:t>
              </a:r>
              <a:endParaRPr lang="zh-CN" altLang="en-US" sz="2000" dirty="0" smtClean="0">
                <a:solidFill>
                  <a:srgbClr val="404040"/>
                </a:solidFill>
                <a:latin typeface="Alibaba PuHuiTi Medium" panose="00020600040101010101" charset="-122"/>
                <a:ea typeface="Alibaba PuHuiTi Medium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11" name="1"/>
            <p:cNvSpPr txBox="1">
              <a:spLocks noChangeArrowheads="1"/>
            </p:cNvSpPr>
            <p:nvPr/>
          </p:nvSpPr>
          <p:spPr bwMode="auto">
            <a:xfrm>
              <a:off x="2581" y="3841"/>
              <a:ext cx="2941" cy="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ibaba PuHuiTi Regular" panose="00020600040101010101" charset="-122"/>
                  <a:ea typeface="Alibaba PuHuiTi Regular" panose="00020600040101010101" charset="-122"/>
                </a:rPr>
                <a:t>文字内容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ibaba PuHuiTi Regular" panose="00020600040101010101" charset="-122"/>
                  <a:ea typeface="Alibaba PuHuiTi Regular" panose="00020600040101010101" charset="-122"/>
                  <a:sym typeface="+mn-ea"/>
                </a:rPr>
                <a:t>文字内容文字内容文字内容文字内容文字内容文字内容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 Regular" panose="00020600040101010101" charset="-122"/>
                <a:ea typeface="Alibaba PuHuiTi Regular" panose="00020600040101010101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 Regular" panose="00020600040101010101" charset="-122"/>
                <a:ea typeface="Alibaba PuHuiTi Regular" panose="00020600040101010101" charset="-122"/>
              </a:endParaRPr>
            </a:p>
          </p:txBody>
        </p:sp>
      </p:grpSp>
      <p:sp>
        <p:nvSpPr>
          <p:cNvPr id="12" name="椭圆 11"/>
          <p:cNvSpPr/>
          <p:nvPr/>
        </p:nvSpPr>
        <p:spPr>
          <a:xfrm>
            <a:off x="1088390" y="2091055"/>
            <a:ext cx="621665" cy="621665"/>
          </a:xfrm>
          <a:prstGeom prst="ellipse">
            <a:avLst/>
          </a:prstGeom>
          <a:solidFill>
            <a:srgbClr val="88E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义启简黑体" panose="02000000000000000000" pitchFamily="2" charset="-128"/>
              <a:ea typeface="义启简黑体" panose="02000000000000000000" pitchFamily="2" charset="-128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43000" y="2141855"/>
            <a:ext cx="511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libaba Sans Black" panose="020B0503020203040204" charset="0"/>
                <a:ea typeface="微软雅黑" panose="020B0503020204020204" charset="-122"/>
                <a:cs typeface="Alibaba Sans Black" panose="020B0503020203040204" charset="0"/>
              </a:rPr>
              <a:t>H</a:t>
            </a:r>
            <a:endParaRPr lang="en-US" altLang="zh-CN" sz="2400" b="1" dirty="0">
              <a:solidFill>
                <a:schemeClr val="bg1"/>
              </a:solidFill>
              <a:latin typeface="Alibaba Sans Black" panose="020B0503020203040204" charset="0"/>
              <a:ea typeface="微软雅黑" panose="020B0503020204020204" charset="-122"/>
              <a:cs typeface="Alibaba Sans Black" panose="020B0503020203040204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088390" y="4144645"/>
            <a:ext cx="621665" cy="621665"/>
          </a:xfrm>
          <a:prstGeom prst="ellipse">
            <a:avLst/>
          </a:prstGeom>
          <a:solidFill>
            <a:srgbClr val="1B8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义启简黑体" panose="02000000000000000000" pitchFamily="2" charset="-128"/>
              <a:ea typeface="义启简黑体" panose="02000000000000000000" pitchFamily="2" charset="-128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43000" y="4226560"/>
            <a:ext cx="511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Alibaba Sans Black" panose="020B0503020203040204" charset="0"/>
                <a:ea typeface="微软雅黑" panose="020B0503020204020204" charset="-122"/>
                <a:cs typeface="Alibaba Sans Black" panose="020B0503020203040204" charset="0"/>
              </a:rPr>
              <a:t>M</a:t>
            </a:r>
            <a:endParaRPr lang="en-US" altLang="zh-CN" sz="2400" b="1" dirty="0" smtClean="0">
              <a:solidFill>
                <a:schemeClr val="bg1"/>
              </a:solidFill>
              <a:latin typeface="Alibaba Sans Black" panose="020B0503020203040204" charset="0"/>
              <a:ea typeface="微软雅黑" panose="020B0503020204020204" charset="-122"/>
              <a:cs typeface="Alibaba Sans Black" panose="020B0503020203040204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8490585" y="2091055"/>
            <a:ext cx="621665" cy="621665"/>
          </a:xfrm>
          <a:prstGeom prst="ellipse">
            <a:avLst/>
          </a:prstGeom>
          <a:solidFill>
            <a:srgbClr val="1B8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义启简黑体" panose="02000000000000000000" pitchFamily="2" charset="-128"/>
              <a:ea typeface="义启简黑体" panose="02000000000000000000" pitchFamily="2" charset="-128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545830" y="2141855"/>
            <a:ext cx="511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Alibaba Sans Black" panose="020B0503020203040204" charset="0"/>
                <a:ea typeface="微软雅黑" panose="020B0503020204020204" charset="-122"/>
                <a:cs typeface="Alibaba Sans Black" panose="020B0503020203040204" charset="0"/>
              </a:rPr>
              <a:t>B</a:t>
            </a:r>
            <a:endParaRPr lang="en-US" altLang="zh-CN" sz="2400" b="1" dirty="0" smtClean="0">
              <a:solidFill>
                <a:schemeClr val="bg1"/>
              </a:solidFill>
              <a:latin typeface="Alibaba Sans Black" panose="020B0503020203040204" charset="0"/>
              <a:ea typeface="微软雅黑" panose="020B0503020204020204" charset="-122"/>
              <a:cs typeface="Alibaba Sans Black" panose="020B0503020203040204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8490585" y="4144645"/>
            <a:ext cx="621665" cy="621665"/>
          </a:xfrm>
          <a:prstGeom prst="ellipse">
            <a:avLst/>
          </a:prstGeom>
          <a:solidFill>
            <a:srgbClr val="24B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义启简黑体" panose="02000000000000000000" pitchFamily="2" charset="-128"/>
              <a:ea typeface="义启简黑体" panose="02000000000000000000" pitchFamily="2" charset="-128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545830" y="4226560"/>
            <a:ext cx="511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Alibaba Sans Black" panose="020B0503020203040204" charset="0"/>
                <a:ea typeface="微软雅黑" panose="020B0503020204020204" charset="-122"/>
                <a:cs typeface="Alibaba Sans Black" panose="020B0503020203040204" charset="0"/>
              </a:rPr>
              <a:t>U</a:t>
            </a:r>
            <a:endParaRPr lang="en-US" altLang="zh-CN" sz="2400" b="1" dirty="0" smtClean="0">
              <a:solidFill>
                <a:schemeClr val="bg1"/>
              </a:solidFill>
              <a:latin typeface="Alibaba Sans Black" panose="020B0503020203040204" charset="0"/>
              <a:ea typeface="微软雅黑" panose="020B0503020204020204" charset="-122"/>
              <a:cs typeface="Alibaba Sans Black" panose="020B0503020203040204" charset="0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9275445" y="2052955"/>
            <a:ext cx="1875790" cy="1547495"/>
            <a:chOff x="2568" y="3233"/>
            <a:chExt cx="2954" cy="2437"/>
          </a:xfrm>
        </p:grpSpPr>
        <p:sp>
          <p:nvSpPr>
            <p:cNvPr id="40" name="1"/>
            <p:cNvSpPr txBox="1">
              <a:spLocks noChangeArrowheads="1"/>
            </p:cNvSpPr>
            <p:nvPr/>
          </p:nvSpPr>
          <p:spPr bwMode="auto">
            <a:xfrm>
              <a:off x="2568" y="3233"/>
              <a:ext cx="2954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dirty="0">
                  <a:solidFill>
                    <a:srgbClr val="404040"/>
                  </a:solidFill>
                  <a:latin typeface="Alibaba PuHuiTi Medium" panose="00020600040101010101" charset="-122"/>
                  <a:ea typeface="Alibaba PuHuiTi Medium" panose="00020600040101010101" charset="-122"/>
                  <a:sym typeface="Arial" panose="020B0604020202020204" pitchFamily="34" charset="0"/>
                </a:rPr>
                <a:t>小标</a:t>
              </a:r>
              <a:r>
                <a:rPr lang="zh-CN" altLang="en-US" sz="2000" dirty="0" smtClean="0">
                  <a:solidFill>
                    <a:srgbClr val="404040"/>
                  </a:solidFill>
                  <a:latin typeface="Alibaba PuHuiTi Medium" panose="00020600040101010101" charset="-122"/>
                  <a:ea typeface="Alibaba PuHuiTi Medium" panose="00020600040101010101" charset="-122"/>
                  <a:sym typeface="Arial" panose="020B0604020202020204" pitchFamily="34" charset="0"/>
                </a:rPr>
                <a:t>题文字</a:t>
              </a:r>
              <a:endParaRPr lang="zh-CN" altLang="en-US" sz="2000" dirty="0" smtClean="0">
                <a:solidFill>
                  <a:srgbClr val="404040"/>
                </a:solidFill>
                <a:latin typeface="Alibaba PuHuiTi Medium" panose="00020600040101010101" charset="-122"/>
                <a:ea typeface="Alibaba PuHuiTi Medium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41" name="1"/>
            <p:cNvSpPr txBox="1">
              <a:spLocks noChangeArrowheads="1"/>
            </p:cNvSpPr>
            <p:nvPr/>
          </p:nvSpPr>
          <p:spPr bwMode="auto">
            <a:xfrm>
              <a:off x="2581" y="3841"/>
              <a:ext cx="2941" cy="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ibaba PuHuiTi Regular" panose="00020600040101010101" charset="-122"/>
                  <a:ea typeface="Alibaba PuHuiTi Regular" panose="00020600040101010101" charset="-122"/>
                </a:rPr>
                <a:t>文字内容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ibaba PuHuiTi Regular" panose="00020600040101010101" charset="-122"/>
                  <a:ea typeface="Alibaba PuHuiTi Regular" panose="00020600040101010101" charset="-122"/>
                  <a:sym typeface="+mn-ea"/>
                </a:rPr>
                <a:t>文字内容文字内容文字内容文字内容文字内容文字内容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 Regular" panose="00020600040101010101" charset="-122"/>
                <a:ea typeface="Alibaba PuHuiTi Regular" panose="00020600040101010101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 Regular" panose="00020600040101010101" charset="-122"/>
                <a:ea typeface="Alibaba PuHuiTi Regular" panose="00020600040101010101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864995" y="4116070"/>
            <a:ext cx="1876425" cy="1547495"/>
            <a:chOff x="2567" y="3233"/>
            <a:chExt cx="2955" cy="2437"/>
          </a:xfrm>
        </p:grpSpPr>
        <p:sp>
          <p:nvSpPr>
            <p:cNvPr id="43" name="1"/>
            <p:cNvSpPr txBox="1">
              <a:spLocks noChangeArrowheads="1"/>
            </p:cNvSpPr>
            <p:nvPr/>
          </p:nvSpPr>
          <p:spPr bwMode="auto">
            <a:xfrm>
              <a:off x="2567" y="3233"/>
              <a:ext cx="2954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dirty="0">
                  <a:solidFill>
                    <a:srgbClr val="404040"/>
                  </a:solidFill>
                  <a:latin typeface="Alibaba PuHuiTi Medium" panose="00020600040101010101" charset="-122"/>
                  <a:ea typeface="Alibaba PuHuiTi Medium" panose="00020600040101010101" charset="-122"/>
                  <a:sym typeface="Arial" panose="020B0604020202020204" pitchFamily="34" charset="0"/>
                </a:rPr>
                <a:t>小标</a:t>
              </a:r>
              <a:r>
                <a:rPr lang="zh-CN" altLang="en-US" sz="2000" dirty="0" smtClean="0">
                  <a:solidFill>
                    <a:srgbClr val="404040"/>
                  </a:solidFill>
                  <a:latin typeface="Alibaba PuHuiTi Medium" panose="00020600040101010101" charset="-122"/>
                  <a:ea typeface="Alibaba PuHuiTi Medium" panose="00020600040101010101" charset="-122"/>
                  <a:sym typeface="Arial" panose="020B0604020202020204" pitchFamily="34" charset="0"/>
                </a:rPr>
                <a:t>题文字</a:t>
              </a:r>
              <a:endParaRPr lang="zh-CN" altLang="en-US" sz="2000" dirty="0" smtClean="0">
                <a:solidFill>
                  <a:srgbClr val="404040"/>
                </a:solidFill>
                <a:latin typeface="Alibaba PuHuiTi Medium" panose="00020600040101010101" charset="-122"/>
                <a:ea typeface="Alibaba PuHuiTi Medium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44" name="1"/>
            <p:cNvSpPr txBox="1">
              <a:spLocks noChangeArrowheads="1"/>
            </p:cNvSpPr>
            <p:nvPr/>
          </p:nvSpPr>
          <p:spPr bwMode="auto">
            <a:xfrm>
              <a:off x="2581" y="3841"/>
              <a:ext cx="2941" cy="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ibaba PuHuiTi Regular" panose="00020600040101010101" charset="-122"/>
                  <a:ea typeface="Alibaba PuHuiTi Regular" panose="00020600040101010101" charset="-122"/>
                </a:rPr>
                <a:t>文字内容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ibaba PuHuiTi Regular" panose="00020600040101010101" charset="-122"/>
                  <a:ea typeface="Alibaba PuHuiTi Regular" panose="00020600040101010101" charset="-122"/>
                  <a:sym typeface="+mn-ea"/>
                </a:rPr>
                <a:t>文字内容文字内容文字内容文字内容文字内容文字内容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 Regular" panose="00020600040101010101" charset="-122"/>
                <a:ea typeface="Alibaba PuHuiTi Regular" panose="00020600040101010101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 Regular" panose="00020600040101010101" charset="-122"/>
                <a:ea typeface="Alibaba PuHuiTi Regular" panose="00020600040101010101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9290685" y="4116070"/>
            <a:ext cx="1876425" cy="1547495"/>
            <a:chOff x="2567" y="3233"/>
            <a:chExt cx="2955" cy="2437"/>
          </a:xfrm>
        </p:grpSpPr>
        <p:sp>
          <p:nvSpPr>
            <p:cNvPr id="46" name="1"/>
            <p:cNvSpPr txBox="1">
              <a:spLocks noChangeArrowheads="1"/>
            </p:cNvSpPr>
            <p:nvPr/>
          </p:nvSpPr>
          <p:spPr bwMode="auto">
            <a:xfrm>
              <a:off x="2567" y="3233"/>
              <a:ext cx="2954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dirty="0">
                  <a:solidFill>
                    <a:srgbClr val="404040"/>
                  </a:solidFill>
                  <a:latin typeface="Alibaba PuHuiTi Medium" panose="00020600040101010101" charset="-122"/>
                  <a:ea typeface="Alibaba PuHuiTi Medium" panose="00020600040101010101" charset="-122"/>
                  <a:sym typeface="Arial" panose="020B0604020202020204" pitchFamily="34" charset="0"/>
                </a:rPr>
                <a:t>小标</a:t>
              </a:r>
              <a:r>
                <a:rPr lang="zh-CN" altLang="en-US" sz="2000" dirty="0" smtClean="0">
                  <a:solidFill>
                    <a:srgbClr val="404040"/>
                  </a:solidFill>
                  <a:latin typeface="Alibaba PuHuiTi Medium" panose="00020600040101010101" charset="-122"/>
                  <a:ea typeface="Alibaba PuHuiTi Medium" panose="00020600040101010101" charset="-122"/>
                  <a:sym typeface="Arial" panose="020B0604020202020204" pitchFamily="34" charset="0"/>
                </a:rPr>
                <a:t>题文字</a:t>
              </a:r>
              <a:endParaRPr lang="zh-CN" altLang="en-US" sz="2000" dirty="0" smtClean="0">
                <a:solidFill>
                  <a:srgbClr val="404040"/>
                </a:solidFill>
                <a:latin typeface="Alibaba PuHuiTi Medium" panose="00020600040101010101" charset="-122"/>
                <a:ea typeface="Alibaba PuHuiTi Medium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47" name="1"/>
            <p:cNvSpPr txBox="1">
              <a:spLocks noChangeArrowheads="1"/>
            </p:cNvSpPr>
            <p:nvPr/>
          </p:nvSpPr>
          <p:spPr bwMode="auto">
            <a:xfrm>
              <a:off x="2581" y="3841"/>
              <a:ext cx="2941" cy="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ibaba PuHuiTi Regular" panose="00020600040101010101" charset="-122"/>
                  <a:ea typeface="Alibaba PuHuiTi Regular" panose="00020600040101010101" charset="-122"/>
                </a:rPr>
                <a:t>文字内容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ibaba PuHuiTi Regular" panose="00020600040101010101" charset="-122"/>
                  <a:ea typeface="Alibaba PuHuiTi Regular" panose="00020600040101010101" charset="-122"/>
                  <a:sym typeface="+mn-ea"/>
                </a:rPr>
                <a:t>文字内容文字内容文字内容文字内容文字内容文字内容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 Regular" panose="00020600040101010101" charset="-122"/>
                <a:ea typeface="Alibaba PuHuiTi Regular" panose="00020600040101010101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 Regular" panose="00020600040101010101" charset="-122"/>
                <a:ea typeface="Alibaba PuHuiTi Regular" panose="00020600040101010101" charset="-122"/>
              </a:endParaRPr>
            </a:p>
          </p:txBody>
        </p:sp>
      </p:grpSp>
      <p:sp>
        <p:nvSpPr>
          <p:cNvPr id="48" name="圆角矩形 47"/>
          <p:cNvSpPr/>
          <p:nvPr/>
        </p:nvSpPr>
        <p:spPr>
          <a:xfrm>
            <a:off x="582930" y="391795"/>
            <a:ext cx="484505" cy="352425"/>
          </a:xfrm>
          <a:prstGeom prst="roundRect">
            <a:avLst>
              <a:gd name="adj" fmla="val 8468"/>
            </a:avLst>
          </a:prstGeom>
          <a:solidFill>
            <a:srgbClr val="24B99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圆角矩形 48"/>
          <p:cNvSpPr/>
          <p:nvPr/>
        </p:nvSpPr>
        <p:spPr>
          <a:xfrm>
            <a:off x="701675" y="546100"/>
            <a:ext cx="484505" cy="352425"/>
          </a:xfrm>
          <a:prstGeom prst="roundRect">
            <a:avLst>
              <a:gd name="adj" fmla="val 8468"/>
            </a:avLst>
          </a:prstGeom>
          <a:solidFill>
            <a:srgbClr val="1B847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0" name="文本框 49"/>
          <p:cNvSpPr txBox="1"/>
          <p:nvPr/>
        </p:nvSpPr>
        <p:spPr>
          <a:xfrm>
            <a:off x="1365250" y="377190"/>
            <a:ext cx="3540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spc="3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字制区喜脉体" panose="02000603000000000000" charset="-122"/>
                <a:ea typeface="字制区喜脉体" panose="02000603000000000000" charset="-122"/>
                <a:sym typeface="汉仪超粗宋简" panose="02010600000101010101" charset="-122"/>
              </a:rPr>
              <a:t>章节标题文字</a:t>
            </a:r>
            <a:endParaRPr lang="zh-CN" altLang="en-US" sz="3200" spc="300">
              <a:solidFill>
                <a:schemeClr val="tx1">
                  <a:lumMod val="65000"/>
                  <a:lumOff val="35000"/>
                </a:schemeClr>
              </a:solidFill>
              <a:uFillTx/>
              <a:latin typeface="字制区喜脉体" panose="02000603000000000000" charset="-122"/>
              <a:ea typeface="字制区喜脉体" panose="02000603000000000000" charset="-122"/>
              <a:sym typeface="汉仪超粗宋简" panose="02010600000101010101" charset="-122"/>
            </a:endParaRPr>
          </a:p>
        </p:txBody>
      </p:sp>
      <p:pic>
        <p:nvPicPr>
          <p:cNvPr id="51" name="图片 50" descr="/private/var/folders/ng/dwwrs_t57wdc2stt_lg9604c0000gr/T/com.kingsoft.wpsoffice.mac/picturecompress_20230915202809/output_7.pngoutput_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7480" y="377190"/>
            <a:ext cx="2731770" cy="565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直接连接符 63"/>
          <p:cNvCxnSpPr/>
          <p:nvPr/>
        </p:nvCxnSpPr>
        <p:spPr>
          <a:xfrm flipH="1">
            <a:off x="2051685" y="2619375"/>
            <a:ext cx="0" cy="81661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 flipV="1">
            <a:off x="4743450" y="4186555"/>
            <a:ext cx="0" cy="817245"/>
          </a:xfrm>
          <a:prstGeom prst="line">
            <a:avLst/>
          </a:prstGeom>
          <a:solidFill>
            <a:srgbClr val="375BA5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H="1">
            <a:off x="7433945" y="2619375"/>
            <a:ext cx="0" cy="81661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 flipH="1" flipV="1">
            <a:off x="10132695" y="4186555"/>
            <a:ext cx="0" cy="817245"/>
          </a:xfrm>
          <a:prstGeom prst="line">
            <a:avLst/>
          </a:prstGeom>
          <a:solidFill>
            <a:srgbClr val="375BA5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/>
          <p:cNvSpPr/>
          <p:nvPr/>
        </p:nvSpPr>
        <p:spPr>
          <a:xfrm>
            <a:off x="1843405" y="2258695"/>
            <a:ext cx="415290" cy="415290"/>
          </a:xfrm>
          <a:prstGeom prst="ellipse">
            <a:avLst/>
          </a:prstGeom>
          <a:solidFill>
            <a:srgbClr val="24B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rgbClr val="564B45"/>
              </a:solidFill>
              <a:latin typeface="Alibaba PuHuiTi Regular" panose="00020600040101010101" charset="-122"/>
              <a:ea typeface="Alibaba PuHuiTi Regular" panose="00020600040101010101" charset="-122"/>
            </a:endParaRPr>
          </a:p>
        </p:txBody>
      </p:sp>
      <p:sp>
        <p:nvSpPr>
          <p:cNvPr id="71" name="椭圆 70"/>
          <p:cNvSpPr/>
          <p:nvPr/>
        </p:nvSpPr>
        <p:spPr>
          <a:xfrm flipV="1">
            <a:off x="4534535" y="4949190"/>
            <a:ext cx="415290" cy="415290"/>
          </a:xfrm>
          <a:prstGeom prst="ellipse">
            <a:avLst/>
          </a:prstGeom>
          <a:solidFill>
            <a:srgbClr val="24B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rgbClr val="564B45"/>
              </a:solidFill>
              <a:latin typeface="Alibaba PuHuiTi Regular" panose="00020600040101010101" charset="-122"/>
              <a:ea typeface="Alibaba PuHuiTi Regular" panose="00020600040101010101" charset="-122"/>
            </a:endParaRPr>
          </a:p>
        </p:txBody>
      </p:sp>
      <p:sp>
        <p:nvSpPr>
          <p:cNvPr id="70" name="椭圆 69"/>
          <p:cNvSpPr/>
          <p:nvPr/>
        </p:nvSpPr>
        <p:spPr>
          <a:xfrm>
            <a:off x="7225665" y="2258695"/>
            <a:ext cx="415290" cy="415290"/>
          </a:xfrm>
          <a:prstGeom prst="ellipse">
            <a:avLst/>
          </a:prstGeom>
          <a:solidFill>
            <a:srgbClr val="1B8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rgbClr val="564B45"/>
              </a:solidFill>
              <a:latin typeface="Alibaba PuHuiTi Regular" panose="00020600040101010101" charset="-122"/>
              <a:ea typeface="Alibaba PuHuiTi Regular" panose="00020600040101010101" charset="-122"/>
            </a:endParaRPr>
          </a:p>
        </p:txBody>
      </p:sp>
      <p:sp>
        <p:nvSpPr>
          <p:cNvPr id="82" name="椭圆 81"/>
          <p:cNvSpPr/>
          <p:nvPr/>
        </p:nvSpPr>
        <p:spPr>
          <a:xfrm flipV="1">
            <a:off x="9923780" y="4949190"/>
            <a:ext cx="415290" cy="415290"/>
          </a:xfrm>
          <a:prstGeom prst="ellipse">
            <a:avLst/>
          </a:prstGeom>
          <a:solidFill>
            <a:srgbClr val="1B8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rgbClr val="564B45"/>
              </a:solidFill>
              <a:latin typeface="Alibaba PuHuiTi Regular" panose="00020600040101010101" charset="-122"/>
              <a:ea typeface="Alibaba PuHuiTi Regular" panose="00020600040101010101" charset="-122"/>
            </a:endParaRPr>
          </a:p>
        </p:txBody>
      </p:sp>
      <p:sp>
        <p:nvSpPr>
          <p:cNvPr id="73" name="文本框 42"/>
          <p:cNvSpPr txBox="1"/>
          <p:nvPr/>
        </p:nvSpPr>
        <p:spPr>
          <a:xfrm>
            <a:off x="1837373" y="2290445"/>
            <a:ext cx="4229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b="1" dirty="0" smtClean="0">
                <a:solidFill>
                  <a:srgbClr val="FFFFFF"/>
                </a:solidFill>
                <a:latin typeface="Alibaba Sans Black" panose="020B0503020203040204" charset="0"/>
                <a:ea typeface="Alibaba PuHuiTi Regular" panose="00020600040101010101" charset="-122"/>
                <a:cs typeface="Alibaba Sans Black" panose="020B0503020203040204" charset="0"/>
              </a:rPr>
              <a:t>01</a:t>
            </a:r>
            <a:endParaRPr lang="en-US" altLang="zh-CN" sz="1600" b="1" dirty="0" smtClean="0">
              <a:solidFill>
                <a:srgbClr val="FFFFFF"/>
              </a:solidFill>
              <a:latin typeface="Alibaba Sans Black" panose="020B0503020203040204" charset="0"/>
              <a:ea typeface="Alibaba PuHuiTi Regular" panose="00020600040101010101" charset="-122"/>
              <a:cs typeface="Alibaba Sans Black" panose="020B0503020203040204" charset="0"/>
            </a:endParaRPr>
          </a:p>
        </p:txBody>
      </p:sp>
      <p:sp>
        <p:nvSpPr>
          <p:cNvPr id="83" name="文本框 42"/>
          <p:cNvSpPr txBox="1"/>
          <p:nvPr/>
        </p:nvSpPr>
        <p:spPr>
          <a:xfrm>
            <a:off x="4539933" y="4991100"/>
            <a:ext cx="4229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b="1" dirty="0" smtClean="0">
                <a:solidFill>
                  <a:srgbClr val="FFFFFF"/>
                </a:solidFill>
                <a:latin typeface="Alibaba Sans Black" panose="020B0503020203040204" charset="0"/>
                <a:ea typeface="Alibaba PuHuiTi Regular" panose="00020600040101010101" charset="-122"/>
                <a:cs typeface="Alibaba Sans Black" panose="020B0503020203040204" charset="0"/>
              </a:rPr>
              <a:t>02</a:t>
            </a:r>
            <a:endParaRPr lang="en-US" altLang="zh-CN" sz="1600" b="1" dirty="0" smtClean="0">
              <a:solidFill>
                <a:srgbClr val="FFFFFF"/>
              </a:solidFill>
              <a:latin typeface="Alibaba Sans Black" panose="020B0503020203040204" charset="0"/>
              <a:ea typeface="Alibaba PuHuiTi Regular" panose="00020600040101010101" charset="-122"/>
              <a:cs typeface="Alibaba Sans Black" panose="020B0503020203040204" charset="0"/>
            </a:endParaRPr>
          </a:p>
        </p:txBody>
      </p:sp>
      <p:sp>
        <p:nvSpPr>
          <p:cNvPr id="84" name="文本框 42"/>
          <p:cNvSpPr txBox="1"/>
          <p:nvPr/>
        </p:nvSpPr>
        <p:spPr>
          <a:xfrm>
            <a:off x="7224078" y="2287270"/>
            <a:ext cx="4229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b="1" dirty="0" smtClean="0">
                <a:solidFill>
                  <a:srgbClr val="FFFFFF"/>
                </a:solidFill>
                <a:latin typeface="Alibaba Sans Black" panose="020B0503020203040204" charset="0"/>
                <a:ea typeface="Alibaba PuHuiTi Regular" panose="00020600040101010101" charset="-122"/>
                <a:cs typeface="Alibaba Sans Black" panose="020B0503020203040204" charset="0"/>
              </a:rPr>
              <a:t>03</a:t>
            </a:r>
            <a:endParaRPr lang="en-US" altLang="zh-CN" sz="1600" b="1" dirty="0" smtClean="0">
              <a:solidFill>
                <a:srgbClr val="FFFFFF"/>
              </a:solidFill>
              <a:latin typeface="Alibaba Sans Black" panose="020B0503020203040204" charset="0"/>
              <a:ea typeface="Alibaba PuHuiTi Regular" panose="00020600040101010101" charset="-122"/>
              <a:cs typeface="Alibaba Sans Black" panose="020B0503020203040204" charset="0"/>
            </a:endParaRPr>
          </a:p>
        </p:txBody>
      </p:sp>
      <p:sp>
        <p:nvSpPr>
          <p:cNvPr id="85" name="文本框 42"/>
          <p:cNvSpPr txBox="1"/>
          <p:nvPr/>
        </p:nvSpPr>
        <p:spPr>
          <a:xfrm>
            <a:off x="9931083" y="4991100"/>
            <a:ext cx="4229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b="1" dirty="0" smtClean="0">
                <a:solidFill>
                  <a:srgbClr val="FFFFFF"/>
                </a:solidFill>
                <a:latin typeface="Alibaba Sans Black" panose="020B0503020203040204" charset="0"/>
                <a:ea typeface="Alibaba PuHuiTi Regular" panose="00020600040101010101" charset="-122"/>
                <a:cs typeface="Alibaba Sans Black" panose="020B0503020203040204" charset="0"/>
              </a:rPr>
              <a:t>04</a:t>
            </a:r>
            <a:endParaRPr lang="en-US" altLang="zh-CN" sz="1600" b="1" dirty="0" smtClean="0">
              <a:solidFill>
                <a:srgbClr val="FFFFFF"/>
              </a:solidFill>
              <a:latin typeface="Alibaba Sans Black" panose="020B0503020203040204" charset="0"/>
              <a:ea typeface="Alibaba PuHuiTi Regular" panose="00020600040101010101" charset="-122"/>
              <a:cs typeface="Alibaba Sans Black" panose="020B0503020203040204" charset="0"/>
            </a:endParaRPr>
          </a:p>
        </p:txBody>
      </p:sp>
      <p:sp>
        <p:nvSpPr>
          <p:cNvPr id="78" name="五边形 77"/>
          <p:cNvSpPr/>
          <p:nvPr/>
        </p:nvSpPr>
        <p:spPr>
          <a:xfrm rot="16200000">
            <a:off x="1682750" y="2282190"/>
            <a:ext cx="736600" cy="2699385"/>
          </a:xfrm>
          <a:prstGeom prst="homePlate">
            <a:avLst>
              <a:gd name="adj" fmla="val 48709"/>
            </a:avLst>
          </a:prstGeom>
          <a:solidFill>
            <a:srgbClr val="24B99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 dirty="0">
              <a:solidFill>
                <a:srgbClr val="564B45"/>
              </a:solidFill>
              <a:latin typeface="Alibaba PuHuiTi Regular" panose="00020600040101010101" charset="-122"/>
              <a:ea typeface="Alibaba PuHuiTi Regular" panose="00020600040101010101" charset="-122"/>
            </a:endParaRPr>
          </a:p>
        </p:txBody>
      </p:sp>
      <p:sp>
        <p:nvSpPr>
          <p:cNvPr id="80" name="五边形 79"/>
          <p:cNvSpPr/>
          <p:nvPr/>
        </p:nvSpPr>
        <p:spPr>
          <a:xfrm rot="5400000" flipV="1">
            <a:off x="4373880" y="2640330"/>
            <a:ext cx="736600" cy="2699385"/>
          </a:xfrm>
          <a:prstGeom prst="homePlate">
            <a:avLst>
              <a:gd name="adj" fmla="val 48709"/>
            </a:avLst>
          </a:prstGeom>
          <a:solidFill>
            <a:srgbClr val="24B99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rgbClr val="564B45"/>
              </a:solidFill>
              <a:latin typeface="Alibaba PuHuiTi Regular" panose="00020600040101010101" charset="-122"/>
              <a:ea typeface="Alibaba PuHuiTi Regular" panose="00020600040101010101" charset="-122"/>
            </a:endParaRPr>
          </a:p>
        </p:txBody>
      </p:sp>
      <p:sp>
        <p:nvSpPr>
          <p:cNvPr id="79" name="五边形 78"/>
          <p:cNvSpPr/>
          <p:nvPr/>
        </p:nvSpPr>
        <p:spPr>
          <a:xfrm rot="16200000">
            <a:off x="7065010" y="2282190"/>
            <a:ext cx="736600" cy="2699385"/>
          </a:xfrm>
          <a:prstGeom prst="homePlate">
            <a:avLst>
              <a:gd name="adj" fmla="val 48709"/>
            </a:avLst>
          </a:prstGeom>
          <a:solidFill>
            <a:srgbClr val="1B847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rgbClr val="564B45"/>
              </a:solidFill>
              <a:latin typeface="Alibaba PuHuiTi Regular" panose="00020600040101010101" charset="-122"/>
              <a:ea typeface="Alibaba PuHuiTi Regular" panose="00020600040101010101" charset="-122"/>
            </a:endParaRPr>
          </a:p>
        </p:txBody>
      </p:sp>
      <p:sp>
        <p:nvSpPr>
          <p:cNvPr id="81" name="五边形 80"/>
          <p:cNvSpPr/>
          <p:nvPr/>
        </p:nvSpPr>
        <p:spPr>
          <a:xfrm rot="5400000" flipV="1">
            <a:off x="9763125" y="2640330"/>
            <a:ext cx="736600" cy="2699385"/>
          </a:xfrm>
          <a:prstGeom prst="homePlate">
            <a:avLst>
              <a:gd name="adj" fmla="val 48709"/>
            </a:avLst>
          </a:prstGeom>
          <a:solidFill>
            <a:srgbClr val="1B847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rgbClr val="564B45"/>
              </a:solidFill>
              <a:latin typeface="Alibaba PuHuiTi Regular" panose="00020600040101010101" charset="-122"/>
              <a:ea typeface="Alibaba PuHuiTi Regular" panose="0002060004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821430" y="2049780"/>
            <a:ext cx="1875790" cy="1547495"/>
            <a:chOff x="2575" y="3233"/>
            <a:chExt cx="2954" cy="2437"/>
          </a:xfrm>
        </p:grpSpPr>
        <p:sp>
          <p:nvSpPr>
            <p:cNvPr id="10" name="1"/>
            <p:cNvSpPr txBox="1">
              <a:spLocks noChangeArrowheads="1"/>
            </p:cNvSpPr>
            <p:nvPr/>
          </p:nvSpPr>
          <p:spPr bwMode="auto">
            <a:xfrm>
              <a:off x="2575" y="3233"/>
              <a:ext cx="2954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000" b="1" dirty="0">
                  <a:solidFill>
                    <a:srgbClr val="404040"/>
                  </a:solidFill>
                  <a:latin typeface="Alibaba PuHuiTi Regular" panose="00020600040101010101" charset="-122"/>
                  <a:ea typeface="Alibaba PuHuiTi Regular" panose="00020600040101010101" charset="-122"/>
                  <a:sym typeface="Arial" panose="020B0604020202020204" pitchFamily="34" charset="0"/>
                </a:rPr>
                <a:t>小标</a:t>
              </a:r>
              <a:r>
                <a:rPr lang="zh-CN" altLang="en-US" sz="2000" b="1" dirty="0" smtClean="0">
                  <a:solidFill>
                    <a:srgbClr val="404040"/>
                  </a:solidFill>
                  <a:latin typeface="Alibaba PuHuiTi Regular" panose="00020600040101010101" charset="-122"/>
                  <a:ea typeface="Alibaba PuHuiTi Regular" panose="00020600040101010101" charset="-122"/>
                  <a:sym typeface="Arial" panose="020B0604020202020204" pitchFamily="34" charset="0"/>
                </a:rPr>
                <a:t>题文字</a:t>
              </a:r>
              <a:endParaRPr lang="zh-CN" altLang="en-US" sz="2000" b="1" dirty="0" smtClean="0">
                <a:solidFill>
                  <a:srgbClr val="404040"/>
                </a:solidFill>
                <a:latin typeface="Alibaba PuHuiTi Regular" panose="00020600040101010101" charset="-122"/>
                <a:ea typeface="Alibaba PuHuiTi Regular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11" name="1"/>
            <p:cNvSpPr txBox="1">
              <a:spLocks noChangeArrowheads="1"/>
            </p:cNvSpPr>
            <p:nvPr/>
          </p:nvSpPr>
          <p:spPr bwMode="auto">
            <a:xfrm>
              <a:off x="2581" y="3841"/>
              <a:ext cx="2941" cy="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ibaba PuHuiTi Regular" panose="00020600040101010101" charset="-122"/>
                  <a:ea typeface="Alibaba PuHuiTi Regular" panose="00020600040101010101" charset="-122"/>
                </a:rPr>
                <a:t>文字内容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ibaba PuHuiTi Regular" panose="00020600040101010101" charset="-122"/>
                  <a:ea typeface="Alibaba PuHuiTi Regular" panose="00020600040101010101" charset="-122"/>
                  <a:sym typeface="+mn-ea"/>
                </a:rPr>
                <a:t>文字内容文字内容文字内容文字内容文字内容文字内容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 Regular" panose="00020600040101010101" charset="-122"/>
                <a:ea typeface="Alibaba PuHuiTi Regular" panose="00020600040101010101" charset="-122"/>
              </a:endParaRPr>
            </a:p>
            <a:p>
              <a:pPr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 Regular" panose="00020600040101010101" charset="-122"/>
                <a:ea typeface="Alibaba PuHuiTi Regular" panose="00020600040101010101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9173845" y="2049780"/>
            <a:ext cx="1875790" cy="1547495"/>
            <a:chOff x="2575" y="3233"/>
            <a:chExt cx="2954" cy="2437"/>
          </a:xfrm>
        </p:grpSpPr>
        <p:sp>
          <p:nvSpPr>
            <p:cNvPr id="4" name="1"/>
            <p:cNvSpPr txBox="1">
              <a:spLocks noChangeArrowheads="1"/>
            </p:cNvSpPr>
            <p:nvPr/>
          </p:nvSpPr>
          <p:spPr bwMode="auto">
            <a:xfrm>
              <a:off x="2575" y="3233"/>
              <a:ext cx="2954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000" b="1" dirty="0">
                  <a:solidFill>
                    <a:srgbClr val="404040"/>
                  </a:solidFill>
                  <a:latin typeface="Alibaba PuHuiTi Regular" panose="00020600040101010101" charset="-122"/>
                  <a:ea typeface="Alibaba PuHuiTi Regular" panose="00020600040101010101" charset="-122"/>
                  <a:sym typeface="Arial" panose="020B0604020202020204" pitchFamily="34" charset="0"/>
                </a:rPr>
                <a:t>小标</a:t>
              </a:r>
              <a:r>
                <a:rPr lang="zh-CN" altLang="en-US" sz="2000" b="1" dirty="0" smtClean="0">
                  <a:solidFill>
                    <a:srgbClr val="404040"/>
                  </a:solidFill>
                  <a:latin typeface="Alibaba PuHuiTi Regular" panose="00020600040101010101" charset="-122"/>
                  <a:ea typeface="Alibaba PuHuiTi Regular" panose="00020600040101010101" charset="-122"/>
                  <a:sym typeface="Arial" panose="020B0604020202020204" pitchFamily="34" charset="0"/>
                </a:rPr>
                <a:t>题文字</a:t>
              </a:r>
              <a:endParaRPr lang="zh-CN" altLang="en-US" sz="2000" b="1" dirty="0" smtClean="0">
                <a:solidFill>
                  <a:srgbClr val="404040"/>
                </a:solidFill>
                <a:latin typeface="Alibaba PuHuiTi Regular" panose="00020600040101010101" charset="-122"/>
                <a:ea typeface="Alibaba PuHuiTi Regular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5" name="1"/>
            <p:cNvSpPr txBox="1">
              <a:spLocks noChangeArrowheads="1"/>
            </p:cNvSpPr>
            <p:nvPr/>
          </p:nvSpPr>
          <p:spPr bwMode="auto">
            <a:xfrm>
              <a:off x="2581" y="3841"/>
              <a:ext cx="2941" cy="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ibaba PuHuiTi Regular" panose="00020600040101010101" charset="-122"/>
                  <a:ea typeface="Alibaba PuHuiTi Regular" panose="00020600040101010101" charset="-122"/>
                </a:rPr>
                <a:t>文字内容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ibaba PuHuiTi Regular" panose="00020600040101010101" charset="-122"/>
                  <a:ea typeface="Alibaba PuHuiTi Regular" panose="00020600040101010101" charset="-122"/>
                  <a:sym typeface="+mn-ea"/>
                </a:rPr>
                <a:t>文字内容文字内容文字内容文字内容文字内容文字内容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 Regular" panose="00020600040101010101" charset="-122"/>
                <a:ea typeface="Alibaba PuHuiTi Regular" panose="00020600040101010101" charset="-122"/>
              </a:endParaRPr>
            </a:p>
            <a:p>
              <a:pPr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 Regular" panose="00020600040101010101" charset="-122"/>
                <a:ea typeface="Alibaba PuHuiTi Regular" panose="00020600040101010101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11250" y="4351020"/>
            <a:ext cx="1875790" cy="1547495"/>
            <a:chOff x="2575" y="3233"/>
            <a:chExt cx="2954" cy="2437"/>
          </a:xfrm>
        </p:grpSpPr>
        <p:sp>
          <p:nvSpPr>
            <p:cNvPr id="7" name="1"/>
            <p:cNvSpPr txBox="1">
              <a:spLocks noChangeArrowheads="1"/>
            </p:cNvSpPr>
            <p:nvPr/>
          </p:nvSpPr>
          <p:spPr bwMode="auto">
            <a:xfrm>
              <a:off x="2575" y="3233"/>
              <a:ext cx="2954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000" b="1" dirty="0">
                  <a:solidFill>
                    <a:srgbClr val="404040"/>
                  </a:solidFill>
                  <a:latin typeface="Alibaba PuHuiTi Regular" panose="00020600040101010101" charset="-122"/>
                  <a:ea typeface="Alibaba PuHuiTi Regular" panose="00020600040101010101" charset="-122"/>
                  <a:sym typeface="Arial" panose="020B0604020202020204" pitchFamily="34" charset="0"/>
                </a:rPr>
                <a:t>小标</a:t>
              </a:r>
              <a:r>
                <a:rPr lang="zh-CN" altLang="en-US" sz="2000" b="1" dirty="0" smtClean="0">
                  <a:solidFill>
                    <a:srgbClr val="404040"/>
                  </a:solidFill>
                  <a:latin typeface="Alibaba PuHuiTi Regular" panose="00020600040101010101" charset="-122"/>
                  <a:ea typeface="Alibaba PuHuiTi Regular" panose="00020600040101010101" charset="-122"/>
                  <a:sym typeface="Arial" panose="020B0604020202020204" pitchFamily="34" charset="0"/>
                </a:rPr>
                <a:t>题文字</a:t>
              </a:r>
              <a:endParaRPr lang="zh-CN" altLang="en-US" sz="2000" b="1" dirty="0" smtClean="0">
                <a:solidFill>
                  <a:srgbClr val="404040"/>
                </a:solidFill>
                <a:latin typeface="Alibaba PuHuiTi Regular" panose="00020600040101010101" charset="-122"/>
                <a:ea typeface="Alibaba PuHuiTi Regular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8" name="1"/>
            <p:cNvSpPr txBox="1">
              <a:spLocks noChangeArrowheads="1"/>
            </p:cNvSpPr>
            <p:nvPr/>
          </p:nvSpPr>
          <p:spPr bwMode="auto">
            <a:xfrm>
              <a:off x="2581" y="3841"/>
              <a:ext cx="2941" cy="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ibaba PuHuiTi Regular" panose="00020600040101010101" charset="-122"/>
                  <a:ea typeface="Alibaba PuHuiTi Regular" panose="00020600040101010101" charset="-122"/>
                </a:rPr>
                <a:t>文字内容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ibaba PuHuiTi Regular" panose="00020600040101010101" charset="-122"/>
                  <a:ea typeface="Alibaba PuHuiTi Regular" panose="00020600040101010101" charset="-122"/>
                  <a:sym typeface="+mn-ea"/>
                </a:rPr>
                <a:t>文字内容文字内容文字内容文字内容文字内容文字内容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 Regular" panose="00020600040101010101" charset="-122"/>
                <a:ea typeface="Alibaba PuHuiTi Regular" panose="00020600040101010101" charset="-122"/>
              </a:endParaRPr>
            </a:p>
            <a:p>
              <a:pPr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 Regular" panose="00020600040101010101" charset="-122"/>
                <a:ea typeface="Alibaba PuHuiTi Regular" panose="00020600040101010101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463665" y="4351020"/>
            <a:ext cx="1875790" cy="1547495"/>
            <a:chOff x="2575" y="3233"/>
            <a:chExt cx="2954" cy="2437"/>
          </a:xfrm>
        </p:grpSpPr>
        <p:sp>
          <p:nvSpPr>
            <p:cNvPr id="12" name="1"/>
            <p:cNvSpPr txBox="1">
              <a:spLocks noChangeArrowheads="1"/>
            </p:cNvSpPr>
            <p:nvPr/>
          </p:nvSpPr>
          <p:spPr bwMode="auto">
            <a:xfrm>
              <a:off x="2575" y="3233"/>
              <a:ext cx="2954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000" b="1" dirty="0">
                  <a:solidFill>
                    <a:srgbClr val="404040"/>
                  </a:solidFill>
                  <a:latin typeface="Alibaba PuHuiTi Regular" panose="00020600040101010101" charset="-122"/>
                  <a:ea typeface="Alibaba PuHuiTi Regular" panose="00020600040101010101" charset="-122"/>
                  <a:sym typeface="Arial" panose="020B0604020202020204" pitchFamily="34" charset="0"/>
                </a:rPr>
                <a:t>小标</a:t>
              </a:r>
              <a:r>
                <a:rPr lang="zh-CN" altLang="en-US" sz="2000" b="1" dirty="0" smtClean="0">
                  <a:solidFill>
                    <a:srgbClr val="404040"/>
                  </a:solidFill>
                  <a:latin typeface="Alibaba PuHuiTi Regular" panose="00020600040101010101" charset="-122"/>
                  <a:ea typeface="Alibaba PuHuiTi Regular" panose="00020600040101010101" charset="-122"/>
                  <a:sym typeface="Arial" panose="020B0604020202020204" pitchFamily="34" charset="0"/>
                </a:rPr>
                <a:t>题文字</a:t>
              </a:r>
              <a:endParaRPr lang="zh-CN" altLang="en-US" sz="2000" b="1" dirty="0" smtClean="0">
                <a:solidFill>
                  <a:srgbClr val="404040"/>
                </a:solidFill>
                <a:latin typeface="Alibaba PuHuiTi Regular" panose="00020600040101010101" charset="-122"/>
                <a:ea typeface="Alibaba PuHuiTi Regular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13" name="1"/>
            <p:cNvSpPr txBox="1">
              <a:spLocks noChangeArrowheads="1"/>
            </p:cNvSpPr>
            <p:nvPr/>
          </p:nvSpPr>
          <p:spPr bwMode="auto">
            <a:xfrm>
              <a:off x="2581" y="3841"/>
              <a:ext cx="2941" cy="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ibaba PuHuiTi Regular" panose="00020600040101010101" charset="-122"/>
                  <a:ea typeface="Alibaba PuHuiTi Regular" panose="00020600040101010101" charset="-122"/>
                </a:rPr>
                <a:t>文字内容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ibaba PuHuiTi Regular" panose="00020600040101010101" charset="-122"/>
                  <a:ea typeface="Alibaba PuHuiTi Regular" panose="00020600040101010101" charset="-122"/>
                  <a:sym typeface="+mn-ea"/>
                </a:rPr>
                <a:t>文字内容文字内容文字内容文字内容文字内容文字内容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 Regular" panose="00020600040101010101" charset="-122"/>
                <a:ea typeface="Alibaba PuHuiTi Regular" panose="00020600040101010101" charset="-122"/>
              </a:endParaRPr>
            </a:p>
            <a:p>
              <a:pPr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 Regular" panose="00020600040101010101" charset="-122"/>
                <a:ea typeface="Alibaba PuHuiTi Regular" panose="00020600040101010101" charset="-122"/>
              </a:endParaRPr>
            </a:p>
          </p:txBody>
        </p:sp>
      </p:grpSp>
      <p:sp>
        <p:nvSpPr>
          <p:cNvPr id="15" name="圆角矩形 14"/>
          <p:cNvSpPr/>
          <p:nvPr/>
        </p:nvSpPr>
        <p:spPr>
          <a:xfrm>
            <a:off x="582930" y="391795"/>
            <a:ext cx="484505" cy="352425"/>
          </a:xfrm>
          <a:prstGeom prst="roundRect">
            <a:avLst>
              <a:gd name="adj" fmla="val 8468"/>
            </a:avLst>
          </a:prstGeom>
          <a:solidFill>
            <a:srgbClr val="24B99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701675" y="546100"/>
            <a:ext cx="484505" cy="352425"/>
          </a:xfrm>
          <a:prstGeom prst="roundRect">
            <a:avLst>
              <a:gd name="adj" fmla="val 8468"/>
            </a:avLst>
          </a:prstGeom>
          <a:solidFill>
            <a:srgbClr val="1B847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 descr="/private/var/folders/ng/dwwrs_t57wdc2stt_lg9604c0000gr/T/com.kingsoft.wpsoffice.mac/picturecompress_20230915202809/output_8.pngoutput_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7480" y="377190"/>
            <a:ext cx="2731770" cy="565150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1365250" y="377190"/>
            <a:ext cx="3540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spc="3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字制区喜脉体" panose="02000603000000000000" charset="-122"/>
                <a:ea typeface="字制区喜脉体" panose="02000603000000000000" charset="-122"/>
                <a:sym typeface="汉仪超粗宋简" panose="02010600000101010101" charset="-122"/>
              </a:rPr>
              <a:t>章节标题文字</a:t>
            </a:r>
            <a:endParaRPr lang="zh-CN" altLang="en-US" sz="3200" spc="300">
              <a:solidFill>
                <a:schemeClr val="tx1">
                  <a:lumMod val="65000"/>
                  <a:lumOff val="35000"/>
                </a:schemeClr>
              </a:solidFill>
              <a:uFillTx/>
              <a:latin typeface="字制区喜脉体" panose="02000603000000000000" charset="-122"/>
              <a:ea typeface="字制区喜脉体" panose="02000603000000000000" charset="-122"/>
              <a:sym typeface="汉仪超粗宋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/private/var/folders/ng/dwwrs_t57wdc2stt_lg9604c0000gr/T/com.kingsoft.wpsoffice.mac/picturecompress_20230915202809/output_9.jpgoutput_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05" y="635"/>
            <a:ext cx="12190730" cy="685736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905" y="0"/>
            <a:ext cx="12190095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任意多边形: 形状 31"/>
          <p:cNvSpPr/>
          <p:nvPr/>
        </p:nvSpPr>
        <p:spPr>
          <a:xfrm>
            <a:off x="0" y="0"/>
            <a:ext cx="9433560" cy="6858000"/>
          </a:xfrm>
          <a:custGeom>
            <a:avLst/>
            <a:gdLst>
              <a:gd name="connsiteX0" fmla="*/ 0 w 9015680"/>
              <a:gd name="connsiteY0" fmla="*/ 0 h 6858001"/>
              <a:gd name="connsiteX1" fmla="*/ 299882 w 9015680"/>
              <a:gd name="connsiteY1" fmla="*/ 0 h 6858001"/>
              <a:gd name="connsiteX2" fmla="*/ 792217 w 9015680"/>
              <a:gd name="connsiteY2" fmla="*/ 0 h 6858001"/>
              <a:gd name="connsiteX3" fmla="*/ 1092099 w 9015680"/>
              <a:gd name="connsiteY3" fmla="*/ 0 h 6858001"/>
              <a:gd name="connsiteX4" fmla="*/ 7923581 w 9015680"/>
              <a:gd name="connsiteY4" fmla="*/ 0 h 6858001"/>
              <a:gd name="connsiteX5" fmla="*/ 8223463 w 9015680"/>
              <a:gd name="connsiteY5" fmla="*/ 0 h 6858001"/>
              <a:gd name="connsiteX6" fmla="*/ 8715798 w 9015680"/>
              <a:gd name="connsiteY6" fmla="*/ 0 h 6858001"/>
              <a:gd name="connsiteX7" fmla="*/ 9015680 w 9015680"/>
              <a:gd name="connsiteY7" fmla="*/ 0 h 6858001"/>
              <a:gd name="connsiteX8" fmla="*/ 5027087 w 9015680"/>
              <a:gd name="connsiteY8" fmla="*/ 6858001 h 6858001"/>
              <a:gd name="connsiteX9" fmla="*/ 4727205 w 9015680"/>
              <a:gd name="connsiteY9" fmla="*/ 6858001 h 6858001"/>
              <a:gd name="connsiteX10" fmla="*/ 4234870 w 9015680"/>
              <a:gd name="connsiteY10" fmla="*/ 6858001 h 6858001"/>
              <a:gd name="connsiteX11" fmla="*/ 3934988 w 9015680"/>
              <a:gd name="connsiteY11" fmla="*/ 6858001 h 6858001"/>
              <a:gd name="connsiteX12" fmla="*/ 1092099 w 9015680"/>
              <a:gd name="connsiteY12" fmla="*/ 6858001 h 6858001"/>
              <a:gd name="connsiteX13" fmla="*/ 792217 w 9015680"/>
              <a:gd name="connsiteY13" fmla="*/ 6858001 h 6858001"/>
              <a:gd name="connsiteX14" fmla="*/ 299882 w 9015680"/>
              <a:gd name="connsiteY14" fmla="*/ 6858001 h 6858001"/>
              <a:gd name="connsiteX15" fmla="*/ 0 w 9015680"/>
              <a:gd name="connsiteY1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5680" h="6858001">
                <a:moveTo>
                  <a:pt x="0" y="0"/>
                </a:moveTo>
                <a:lnTo>
                  <a:pt x="299882" y="0"/>
                </a:lnTo>
                <a:lnTo>
                  <a:pt x="792217" y="0"/>
                </a:lnTo>
                <a:lnTo>
                  <a:pt x="1092099" y="0"/>
                </a:lnTo>
                <a:lnTo>
                  <a:pt x="7923581" y="0"/>
                </a:lnTo>
                <a:lnTo>
                  <a:pt x="8223463" y="0"/>
                </a:lnTo>
                <a:lnTo>
                  <a:pt x="8715798" y="0"/>
                </a:lnTo>
                <a:lnTo>
                  <a:pt x="9015680" y="0"/>
                </a:lnTo>
                <a:lnTo>
                  <a:pt x="5027087" y="6858001"/>
                </a:lnTo>
                <a:lnTo>
                  <a:pt x="4727205" y="6858001"/>
                </a:lnTo>
                <a:lnTo>
                  <a:pt x="4234870" y="6858001"/>
                </a:lnTo>
                <a:lnTo>
                  <a:pt x="3934988" y="6858001"/>
                </a:lnTo>
                <a:lnTo>
                  <a:pt x="1092099" y="6858001"/>
                </a:lnTo>
                <a:lnTo>
                  <a:pt x="792217" y="6858001"/>
                </a:lnTo>
                <a:lnTo>
                  <a:pt x="299882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0C6A6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5828665" y="0"/>
            <a:ext cx="4123055" cy="5305425"/>
          </a:xfrm>
          <a:custGeom>
            <a:avLst/>
            <a:gdLst>
              <a:gd name="connsiteX0" fmla="*/ 5111 w 6493"/>
              <a:gd name="connsiteY0" fmla="*/ 3 h 8355"/>
              <a:gd name="connsiteX1" fmla="*/ 6493 w 6493"/>
              <a:gd name="connsiteY1" fmla="*/ 0 h 8355"/>
              <a:gd name="connsiteX2" fmla="*/ 1375 w 6493"/>
              <a:gd name="connsiteY2" fmla="*/ 8354 h 8355"/>
              <a:gd name="connsiteX3" fmla="*/ 0 w 6493"/>
              <a:gd name="connsiteY3" fmla="*/ 8355 h 8355"/>
              <a:gd name="connsiteX4" fmla="*/ 5111 w 6493"/>
              <a:gd name="connsiteY4" fmla="*/ 3 h 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" h="8355">
                <a:moveTo>
                  <a:pt x="5111" y="3"/>
                </a:moveTo>
                <a:lnTo>
                  <a:pt x="6493" y="0"/>
                </a:lnTo>
                <a:lnTo>
                  <a:pt x="1375" y="8354"/>
                </a:lnTo>
                <a:lnTo>
                  <a:pt x="0" y="8355"/>
                </a:lnTo>
                <a:lnTo>
                  <a:pt x="5111" y="3"/>
                </a:lnTo>
                <a:close/>
              </a:path>
            </a:pathLst>
          </a:custGeom>
          <a:solidFill>
            <a:srgbClr val="88E8C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74345" y="4415790"/>
            <a:ext cx="5261610" cy="54000"/>
          </a:xfrm>
          <a:prstGeom prst="rect">
            <a:avLst/>
          </a:prstGeom>
          <a:solidFill>
            <a:srgbClr val="88E8C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393700" y="4650105"/>
            <a:ext cx="38423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spc="120" dirty="0">
                <a:solidFill>
                  <a:schemeClr val="bg1"/>
                </a:solidFill>
                <a:latin typeface="Alibaba PuHuiTi Medium" panose="00020600040101010101" charset="-122"/>
                <a:ea typeface="Alibaba PuHuiTi Medium" panose="00020600040101010101" charset="-122"/>
              </a:rPr>
              <a:t>汇报人：某某</a:t>
            </a:r>
            <a:endParaRPr lang="zh-CN" altLang="en-US" sz="2200" spc="120" dirty="0">
              <a:solidFill>
                <a:schemeClr val="bg1"/>
              </a:solidFill>
              <a:latin typeface="Alibaba PuHuiTi Medium" panose="00020600040101010101" charset="-122"/>
              <a:ea typeface="Alibaba PuHuiTi Medium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200" spc="120" dirty="0">
                <a:solidFill>
                  <a:schemeClr val="bg1"/>
                </a:solidFill>
                <a:latin typeface="Alibaba PuHuiTi Medium" panose="00020600040101010101" charset="-122"/>
                <a:ea typeface="Alibaba PuHuiTi Medium" panose="00020600040101010101" charset="-122"/>
              </a:rPr>
              <a:t>日期：某年某月某日</a:t>
            </a:r>
            <a:endParaRPr lang="zh-CN" altLang="en-US" sz="2200" spc="120" dirty="0">
              <a:solidFill>
                <a:schemeClr val="bg1"/>
              </a:solidFill>
              <a:latin typeface="Alibaba PuHuiTi Medium" panose="00020600040101010101" charset="-122"/>
              <a:ea typeface="Alibaba PuHuiTi Medium" panose="00020600040101010101" charset="-122"/>
            </a:endParaRPr>
          </a:p>
        </p:txBody>
      </p:sp>
      <p:pic>
        <p:nvPicPr>
          <p:cNvPr id="16" name="图片 15" descr="/private/var/folders/ng/dwwrs_t57wdc2stt_lg9604c0000gr/T/com.kingsoft.wpsoffice.mac/picturecompress_20230915202809/output_10.pngoutput_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5" y="650240"/>
            <a:ext cx="3185795" cy="6546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51155" y="1785620"/>
            <a:ext cx="73406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7200" b="1" dirty="0">
                <a:solidFill>
                  <a:prstClr val="white"/>
                </a:solidFill>
                <a:latin typeface="Alibaba Sans Black" panose="020B0503020203040204" charset="0"/>
                <a:ea typeface="思源宋体 CN" panose="02020400000000000000" pitchFamily="18" charset="-122"/>
                <a:cs typeface="Alibaba Sans Black" panose="020B0503020203040204" charset="0"/>
                <a:sym typeface="+mn-ea"/>
              </a:rPr>
              <a:t>Thank you for</a:t>
            </a:r>
            <a:endParaRPr lang="en-US" altLang="zh-CN" sz="7200" b="1" dirty="0">
              <a:solidFill>
                <a:prstClr val="white"/>
              </a:solidFill>
              <a:latin typeface="Alibaba Sans Black" panose="020B0503020203040204" charset="0"/>
              <a:ea typeface="思源宋体 CN" panose="02020400000000000000" pitchFamily="18" charset="-122"/>
              <a:cs typeface="Alibaba Sans Black" panose="020B0503020203040204" charset="0"/>
              <a:sym typeface="+mn-ea"/>
            </a:endParaRPr>
          </a:p>
          <a:p>
            <a:pPr algn="l"/>
            <a:r>
              <a:rPr lang="en-US" altLang="zh-CN" sz="7200" b="1" spc="-100" dirty="0">
                <a:solidFill>
                  <a:prstClr val="white"/>
                </a:solidFill>
                <a:effectLst>
                  <a:outerShdw blurRad="1397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Alibaba Sans Black" panose="020B0503020203040204" charset="0"/>
                <a:ea typeface="思源宋体 CN" panose="02020400000000000000" pitchFamily="18" charset="-122"/>
                <a:cs typeface="Alibaba Sans Black" panose="020B0503020203040204" charset="0"/>
                <a:sym typeface="+mn-ea"/>
              </a:rPr>
              <a:t>watching !</a:t>
            </a:r>
            <a:endParaRPr lang="en-US" altLang="zh-CN" sz="7200" b="1" spc="-100" dirty="0">
              <a:solidFill>
                <a:prstClr val="white"/>
              </a:solidFill>
              <a:effectLst>
                <a:outerShdw blurRad="139700" dist="38100" dir="2700000" algn="tl" rotWithShape="0">
                  <a:prstClr val="black">
                    <a:alpha val="20000"/>
                  </a:prstClr>
                </a:outerShdw>
              </a:effectLst>
              <a:latin typeface="Alibaba Sans Black" panose="020B0503020203040204" charset="0"/>
              <a:ea typeface="思源宋体 CN" panose="02020400000000000000" pitchFamily="18" charset="-122"/>
              <a:cs typeface="Alibaba Sans Black" panose="020B0503020203040204" charset="0"/>
              <a:sym typeface="+mn-ea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7120636" y="-1"/>
            <a:ext cx="3281680" cy="4272280"/>
          </a:xfrm>
          <a:custGeom>
            <a:avLst/>
            <a:gdLst>
              <a:gd name="connsiteX0" fmla="*/ 3997 w 5168"/>
              <a:gd name="connsiteY0" fmla="*/ 0 h 6728"/>
              <a:gd name="connsiteX1" fmla="*/ 5168 w 5168"/>
              <a:gd name="connsiteY1" fmla="*/ 0 h 6728"/>
              <a:gd name="connsiteX2" fmla="*/ 1142 w 5168"/>
              <a:gd name="connsiteY2" fmla="*/ 6706 h 6728"/>
              <a:gd name="connsiteX3" fmla="*/ 0 w 5168"/>
              <a:gd name="connsiteY3" fmla="*/ 6728 h 6728"/>
              <a:gd name="connsiteX4" fmla="*/ 3997 w 5168"/>
              <a:gd name="connsiteY4" fmla="*/ 0 h 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8" h="6728">
                <a:moveTo>
                  <a:pt x="3997" y="0"/>
                </a:moveTo>
                <a:lnTo>
                  <a:pt x="5168" y="0"/>
                </a:lnTo>
                <a:lnTo>
                  <a:pt x="1142" y="6706"/>
                </a:lnTo>
                <a:lnTo>
                  <a:pt x="0" y="6728"/>
                </a:lnTo>
                <a:lnTo>
                  <a:pt x="3997" y="0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81000" y="6010275"/>
            <a:ext cx="3855085" cy="6502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>
                <a:solidFill>
                  <a:schemeClr val="bg1">
                    <a:alpha val="60000"/>
                  </a:schemeClr>
                </a:solidFill>
                <a:latin typeface="Alibaba PuHuiTi" panose="00020600040101010101" charset="-122"/>
                <a:ea typeface="Alibaba PuHuiTi" panose="00020600040101010101" charset="-122"/>
                <a:cs typeface="Alibaba PuHuiTi" panose="00020600040101010101" charset="-122"/>
                <a:sym typeface="+mn-ea"/>
              </a:rPr>
              <a:t>Designed by Huang Mengying </a:t>
            </a:r>
            <a:endParaRPr lang="en-US" altLang="zh-CN" sz="1400" i="1">
              <a:solidFill>
                <a:schemeClr val="bg1">
                  <a:alpha val="60000"/>
                </a:schemeClr>
              </a:solidFill>
              <a:latin typeface="Alibaba PuHuiTi" panose="00020600040101010101" charset="-122"/>
              <a:ea typeface="Alibaba PuHuiTi" panose="00020600040101010101" charset="-122"/>
              <a:cs typeface="Alibaba PuHuiTi" panose="00020600040101010101" charset="-122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i="1">
                <a:solidFill>
                  <a:schemeClr val="bg1">
                    <a:alpha val="60000"/>
                  </a:schemeClr>
                </a:solidFill>
                <a:latin typeface="Alibaba PuHuiTi" panose="00020600040101010101" charset="-122"/>
                <a:ea typeface="Alibaba PuHuiTi" panose="00020600040101010101" charset="-122"/>
                <a:cs typeface="Alibaba PuHuiTi" panose="00020600040101010101" charset="-122"/>
                <a:sym typeface="+mn-ea"/>
              </a:rPr>
              <a:t>黄萌颖</a:t>
            </a:r>
            <a:r>
              <a:rPr lang="en-US" altLang="zh-CN" sz="1400" i="1">
                <a:solidFill>
                  <a:schemeClr val="bg1">
                    <a:alpha val="60000"/>
                  </a:schemeClr>
                </a:solidFill>
                <a:latin typeface="Alibaba PuHuiTi" panose="00020600040101010101" charset="-122"/>
                <a:ea typeface="Alibaba PuHuiTi" panose="00020600040101010101" charset="-122"/>
                <a:cs typeface="Alibaba PuHuiTi" panose="00020600040101010101" charset="-122"/>
                <a:sym typeface="+mn-ea"/>
              </a:rPr>
              <a:t> </a:t>
            </a:r>
            <a:r>
              <a:rPr lang="zh-CN" altLang="en-US" sz="1400" i="1">
                <a:solidFill>
                  <a:schemeClr val="bg1">
                    <a:alpha val="60000"/>
                  </a:schemeClr>
                </a:solidFill>
                <a:latin typeface="Alibaba PuHuiTi" panose="00020600040101010101" charset="-122"/>
                <a:ea typeface="Alibaba PuHuiTi" panose="00020600040101010101" charset="-122"/>
                <a:cs typeface="Alibaba PuHuiTi" panose="00020600040101010101" charset="-122"/>
                <a:sym typeface="+mn-ea"/>
              </a:rPr>
              <a:t>同济大学设计硕士</a:t>
            </a:r>
            <a:endParaRPr lang="zh-CN" altLang="en-US" sz="1400" i="1">
              <a:solidFill>
                <a:schemeClr val="bg1">
                  <a:alpha val="60000"/>
                </a:schemeClr>
              </a:solidFill>
              <a:latin typeface="Alibaba PuHuiTi" panose="00020600040101010101" charset="-122"/>
              <a:ea typeface="Alibaba PuHuiTi" panose="00020600040101010101" charset="-122"/>
              <a:cs typeface="Alibaba PuHuiTi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8" grpId="0" bldLvl="0" animBg="1"/>
      <p:bldP spid="9" grpId="0" bldLvl="0" animBg="1"/>
      <p:bldP spid="23" grpId="0" bldLvl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546</Words>
  <Application>WPS 文字</Application>
  <PresentationFormat>宽屏</PresentationFormat>
  <Paragraphs>118</Paragraphs>
  <Slides>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6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思源宋体 CN</vt:lpstr>
      <vt:lpstr>汉仪书宋二KW</vt:lpstr>
      <vt:lpstr>义启粗黑体</vt:lpstr>
      <vt:lpstr>汉仪中黑KW</vt:lpstr>
      <vt:lpstr>字制区喜脉体</vt:lpstr>
      <vt:lpstr>Alibaba PuHuiTi Medium</vt:lpstr>
      <vt:lpstr>Alibaba Sans Black</vt:lpstr>
      <vt:lpstr>HYYakuHei 75W</vt:lpstr>
      <vt:lpstr>Alibaba PuHuiTi Regular</vt:lpstr>
      <vt:lpstr>Alibaba Sans Heavy</vt:lpstr>
      <vt:lpstr>思源黑体 CN Bold</vt:lpstr>
      <vt:lpstr>Alibaba Sans Regular</vt:lpstr>
      <vt:lpstr>HYYakuHei 45W</vt:lpstr>
      <vt:lpstr>义启简黑体</vt:lpstr>
      <vt:lpstr>汉仪超粗宋简</vt:lpstr>
      <vt:lpstr>Alibaba PuHuiTi</vt:lpstr>
      <vt:lpstr>等线</vt:lpstr>
      <vt:lpstr>汉仪中等线KW</vt:lpstr>
      <vt:lpstr>宋体</vt:lpstr>
      <vt:lpstr>Arial Unicode MS</vt:lpstr>
      <vt:lpstr>Calibri</vt:lpstr>
      <vt:lpstr>Helvetica Neue</vt:lpstr>
      <vt:lpstr>1_Office 主题​​</vt:lpstr>
      <vt:lpstr>2_Office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SiL1395556744</cp:lastModifiedBy>
  <cp:revision>114</cp:revision>
  <dcterms:created xsi:type="dcterms:W3CDTF">2023-09-15T12:29:00Z</dcterms:created>
  <dcterms:modified xsi:type="dcterms:W3CDTF">2023-09-15T12:29:00Z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2052-6.0.2.8225</vt:lpwstr>
  </property>
  <property fmtid="{D5CDD505-2E9C-101B-9397-08002B2CF9AE}" pid="3" name="ICV">
    <vt:lpwstr>7FA21B01EAB2C167E676536430EFE171</vt:lpwstr>
  </property>
</Properties>
</file>