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1"/>
  </p:handoutMasterIdLst>
  <p:sldIdLst>
    <p:sldId id="256" r:id="rId4"/>
    <p:sldId id="259" r:id="rId6"/>
    <p:sldId id="265" r:id="rId7"/>
    <p:sldId id="266" r:id="rId8"/>
    <p:sldId id="269" r:id="rId9"/>
    <p:sldId id="284" r:id="rId10"/>
  </p:sldIdLst>
  <p:sldSz cx="12192000" cy="6858000"/>
  <p:notesSz cx="7103745" cy="10234295"/>
  <p:embeddedFontLst>
    <p:embeddedFont>
      <p:font typeface="Alibaba PuHuiTi Regular" panose="00020600040101010101" charset="-122"/>
      <p:regular r:id="rId16"/>
    </p:embeddedFont>
    <p:embeddedFont>
      <p:font typeface="YouSheBiaoTiHei" panose="00000500000000000000" charset="-122"/>
      <p:regular r:id="rId17"/>
    </p:embeddedFont>
    <p:embeddedFont>
      <p:font typeface="优设标题黑" panose="00000500000000000000" charset="-122"/>
      <p:regular r:id="rId18"/>
    </p:embeddedFont>
    <p:embeddedFont>
      <p:font typeface="Alibaba PuHuiTi Medium" panose="00020600040101010101" charset="-122"/>
      <p:regular r:id="rId19"/>
    </p:embeddedFont>
    <p:embeddedFont>
      <p:font typeface="Alibaba PuHuiTi Bold" panose="00020600040101010101" charset="-122"/>
      <p:regular r:id="rId20"/>
    </p:embeddedFont>
    <p:embeddedFont>
      <p:font typeface="Alibaba PuHuiTi" panose="00020600040101010101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ssy Made Yulian" initials="YM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475"/>
    <a:srgbClr val="24B996"/>
    <a:srgbClr val="1DA08F"/>
    <a:srgbClr val="88E8CA"/>
    <a:srgbClr val="F8C661"/>
    <a:srgbClr val="FCFAE5"/>
    <a:srgbClr val="B2B2B2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256"/>
        <p:guide pos="3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湖北医药学院</a:t>
            </a:r>
            <a:r>
              <a:rPr lang="en-US" altLang="zh-CN">
                <a:sym typeface="+mn-ea"/>
              </a:rPr>
              <a:t>PPT模板设计-2</a:t>
            </a:r>
            <a:r>
              <a:rPr lang="zh-CN" altLang="en-US">
                <a:sym typeface="+mn-ea"/>
              </a:rPr>
              <a:t>插画</a:t>
            </a:r>
            <a:r>
              <a:rPr lang="en-US" altLang="zh-CN">
                <a:sym typeface="+mn-ea"/>
              </a:rPr>
              <a:t>风格</a:t>
            </a:r>
            <a:endParaRPr lang="en-US" altLang="zh-CN"/>
          </a:p>
          <a:p>
            <a:r>
              <a:rPr lang="zh-CN" altLang="en-US">
                <a:sym typeface="+mn-ea"/>
              </a:rPr>
              <a:t>黄萌颖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同济大学设计硕士</a:t>
            </a:r>
            <a:endParaRPr lang="zh-CN" altLang="en-US"/>
          </a:p>
          <a:p>
            <a:r>
              <a:rPr lang="en-US" altLang="zh-CN">
                <a:sym typeface="+mn-ea"/>
              </a:rPr>
              <a:t>Designed by Huang Mengying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湖北医药学院</a:t>
            </a:r>
            <a:r>
              <a:rPr lang="en-US" altLang="zh-CN">
                <a:sym typeface="+mn-ea"/>
              </a:rPr>
              <a:t>PPT模板设计-2</a:t>
            </a:r>
            <a:r>
              <a:rPr lang="zh-CN" altLang="en-US">
                <a:sym typeface="+mn-ea"/>
              </a:rPr>
              <a:t>插画</a:t>
            </a:r>
            <a:r>
              <a:rPr lang="en-US" altLang="zh-CN">
                <a:sym typeface="+mn-ea"/>
              </a:rPr>
              <a:t>风格</a:t>
            </a:r>
            <a:endParaRPr lang="en-US" altLang="zh-CN"/>
          </a:p>
          <a:p>
            <a:r>
              <a:rPr lang="zh-CN" altLang="en-US">
                <a:sym typeface="+mn-ea"/>
              </a:rPr>
              <a:t>黄萌颖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同济大学设计硕士</a:t>
            </a:r>
            <a:endParaRPr lang="zh-CN" altLang="en-US"/>
          </a:p>
          <a:p>
            <a:r>
              <a:rPr lang="en-US" altLang="zh-CN">
                <a:sym typeface="+mn-ea"/>
              </a:rPr>
              <a:t>Designed by Huang Mengying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湖北医药学院</a:t>
            </a:r>
            <a:r>
              <a:rPr lang="en-US" altLang="zh-CN">
                <a:sym typeface="+mn-ea"/>
              </a:rPr>
              <a:t>PPT模板设计-2</a:t>
            </a:r>
            <a:r>
              <a:rPr lang="zh-CN" altLang="en-US">
                <a:sym typeface="+mn-ea"/>
              </a:rPr>
              <a:t>插画</a:t>
            </a:r>
            <a:r>
              <a:rPr lang="en-US" altLang="zh-CN">
                <a:sym typeface="+mn-ea"/>
              </a:rPr>
              <a:t>风格</a:t>
            </a:r>
            <a:endParaRPr lang="en-US" altLang="zh-CN"/>
          </a:p>
          <a:p>
            <a:r>
              <a:rPr lang="zh-CN" altLang="en-US">
                <a:sym typeface="+mn-ea"/>
              </a:rPr>
              <a:t>黄萌颖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同济大学设计硕士</a:t>
            </a:r>
            <a:endParaRPr lang="zh-CN" altLang="en-US"/>
          </a:p>
          <a:p>
            <a:r>
              <a:rPr lang="en-US" altLang="zh-CN">
                <a:sym typeface="+mn-ea"/>
              </a:rPr>
              <a:t>Designed by Huang Mengying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湖北医药学院</a:t>
            </a:r>
            <a:r>
              <a:rPr lang="en-US" altLang="zh-CN">
                <a:sym typeface="+mn-ea"/>
              </a:rPr>
              <a:t>PPT模板设计-2</a:t>
            </a:r>
            <a:r>
              <a:rPr lang="zh-CN" altLang="en-US">
                <a:sym typeface="+mn-ea"/>
              </a:rPr>
              <a:t>插画</a:t>
            </a:r>
            <a:r>
              <a:rPr lang="en-US" altLang="zh-CN">
                <a:sym typeface="+mn-ea"/>
              </a:rPr>
              <a:t>风格</a:t>
            </a:r>
            <a:endParaRPr lang="en-US" altLang="zh-CN"/>
          </a:p>
          <a:p>
            <a:r>
              <a:rPr lang="zh-CN" altLang="en-US">
                <a:sym typeface="+mn-ea"/>
              </a:rPr>
              <a:t>黄萌颖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同济大学设计硕士</a:t>
            </a:r>
            <a:endParaRPr lang="zh-CN" altLang="en-US"/>
          </a:p>
          <a:p>
            <a:r>
              <a:rPr lang="en-US" altLang="zh-CN">
                <a:sym typeface="+mn-ea"/>
              </a:rPr>
              <a:t>Designed by Huang Mengying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湖北医药学院</a:t>
            </a:r>
            <a:r>
              <a:rPr lang="en-US" altLang="zh-CN">
                <a:sym typeface="+mn-ea"/>
              </a:rPr>
              <a:t>PPT模板设计-2</a:t>
            </a:r>
            <a:r>
              <a:rPr lang="zh-CN" altLang="en-US">
                <a:sym typeface="+mn-ea"/>
              </a:rPr>
              <a:t>插画</a:t>
            </a:r>
            <a:r>
              <a:rPr lang="en-US" altLang="zh-CN">
                <a:sym typeface="+mn-ea"/>
              </a:rPr>
              <a:t>风格</a:t>
            </a:r>
            <a:endParaRPr lang="en-US" altLang="zh-CN"/>
          </a:p>
          <a:p>
            <a:r>
              <a:rPr lang="zh-CN" altLang="en-US">
                <a:sym typeface="+mn-ea"/>
              </a:rPr>
              <a:t>黄萌颖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同济大学设计硕士</a:t>
            </a:r>
            <a:endParaRPr lang="zh-CN" altLang="en-US"/>
          </a:p>
          <a:p>
            <a:r>
              <a:rPr lang="en-US" altLang="zh-CN">
                <a:sym typeface="+mn-ea"/>
              </a:rPr>
              <a:t>Designed by Huang Mengying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湖北医药学院</a:t>
            </a:r>
            <a:r>
              <a:rPr lang="en-US" altLang="zh-CN">
                <a:sym typeface="+mn-ea"/>
              </a:rPr>
              <a:t>PPT模板设计-2</a:t>
            </a:r>
            <a:r>
              <a:rPr lang="zh-CN" altLang="en-US">
                <a:sym typeface="+mn-ea"/>
              </a:rPr>
              <a:t>插画</a:t>
            </a:r>
            <a:r>
              <a:rPr lang="en-US" altLang="zh-CN">
                <a:sym typeface="+mn-ea"/>
              </a:rPr>
              <a:t>风格</a:t>
            </a:r>
            <a:endParaRPr lang="en-US" altLang="zh-CN"/>
          </a:p>
          <a:p>
            <a:r>
              <a:rPr lang="zh-CN" altLang="en-US">
                <a:sym typeface="+mn-ea"/>
              </a:rPr>
              <a:t>黄萌颖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同济大学设计硕士</a:t>
            </a:r>
            <a:endParaRPr lang="zh-CN" altLang="en-US"/>
          </a:p>
          <a:p>
            <a:r>
              <a:rPr lang="en-US" altLang="zh-CN">
                <a:sym typeface="+mn-ea"/>
              </a:rPr>
              <a:t>Designed by Huang Mengying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8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>
                <a:sym typeface="+mn-ea"/>
              </a:rPr>
              <a:t>湖北医药学院</a:t>
            </a:r>
            <a:r>
              <a:rPr lang="en-US" altLang="zh-CN">
                <a:sym typeface="+mn-ea"/>
              </a:rPr>
              <a:t>PPT模板设计-2</a:t>
            </a:r>
            <a:r>
              <a:rPr lang="zh-CN" altLang="en-US">
                <a:sym typeface="+mn-ea"/>
              </a:rPr>
              <a:t>插画</a:t>
            </a:r>
            <a:r>
              <a:rPr lang="en-US" altLang="zh-CN">
                <a:sym typeface="+mn-ea"/>
              </a:rPr>
              <a:t>风格</a:t>
            </a:r>
            <a:br>
              <a:rPr lang="en-US" altLang="zh-CN"/>
            </a:br>
            <a:r>
              <a:rPr lang="zh-CN" altLang="en-US">
                <a:sym typeface="+mn-ea"/>
              </a:rPr>
              <a:t>黄萌颖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同济大学设计硕士</a:t>
            </a:r>
            <a:br>
              <a:rPr lang="zh-CN" altLang="en-US"/>
            </a:br>
            <a:r>
              <a:rPr lang="en-US" altLang="zh-CN">
                <a:sym typeface="+mn-ea"/>
              </a:rPr>
              <a:t>Designed by Huang Mengying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2400" kern="1200">
          <a:solidFill>
            <a:schemeClr val="tx1"/>
          </a:solidFill>
          <a:latin typeface="Alibaba PuHuiTi Regular" panose="00020600040101010101" charset="-122"/>
          <a:ea typeface="Alibaba PuHuiTi Regular" panose="00020600040101010101" charset="-122"/>
          <a:cs typeface="Alibaba PuHuiTi Regular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5450-C6AA-414F-B5FB-B22958E93640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58A0-E697-4B53-B90A-55E69D55C8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png"/><Relationship Id="rId7" Type="http://schemas.openxmlformats.org/officeDocument/2006/relationships/image" Target="../media/image11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资源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0140" y="1782445"/>
            <a:ext cx="4485005" cy="4741545"/>
          </a:xfrm>
          <a:prstGeom prst="rect">
            <a:avLst/>
          </a:prstGeom>
        </p:spPr>
      </p:pic>
      <p:pic>
        <p:nvPicPr>
          <p:cNvPr id="8" name="图片 7" descr="资源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961130"/>
            <a:ext cx="4046855" cy="289687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17550" y="1438910"/>
            <a:ext cx="7506335" cy="4014470"/>
            <a:chOff x="1234" y="2266"/>
            <a:chExt cx="11720" cy="6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1234" y="2266"/>
              <a:ext cx="11520" cy="6123"/>
            </a:xfrm>
            <a:prstGeom prst="roundRect">
              <a:avLst>
                <a:gd name="adj" fmla="val 8693"/>
              </a:avLst>
            </a:prstGeom>
            <a:solidFill>
              <a:srgbClr val="F8C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434" y="2466"/>
              <a:ext cx="11520" cy="6123"/>
            </a:xfrm>
            <a:prstGeom prst="roundRect">
              <a:avLst>
                <a:gd name="adj" fmla="val 8693"/>
              </a:avLst>
            </a:prstGeom>
            <a:solidFill>
              <a:srgbClr val="FCFAE5"/>
            </a:solidFill>
            <a:ln w="76200">
              <a:solidFill>
                <a:srgbClr val="F8C66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</p:grpSp>
      <p:pic>
        <p:nvPicPr>
          <p:cNvPr id="16" name="图片 15" descr="资源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367665"/>
            <a:ext cx="3681730" cy="75692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470660" y="3815715"/>
            <a:ext cx="1584000" cy="72000"/>
          </a:xfrm>
          <a:prstGeom prst="rect">
            <a:avLst/>
          </a:prstGeom>
          <a:solidFill>
            <a:srgbClr val="24B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9215" y="1985010"/>
            <a:ext cx="67240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 i="1" spc="-15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defRPr>
            </a:lvl1pPr>
          </a:lstStyle>
          <a:p>
            <a:r>
              <a:rPr lang="zh-CN" altLang="en-US" sz="8800" i="0" spc="-500" dirty="0">
                <a:solidFill>
                  <a:srgbClr val="1B8475"/>
                </a:solidFill>
                <a:effectLst/>
                <a:uFillTx/>
                <a:latin typeface="YouSheBiaoTiHei" panose="00000500000000000000" charset="-122"/>
                <a:ea typeface="优设标题黑" panose="00000500000000000000" charset="-122"/>
              </a:rPr>
              <a:t>封面</a:t>
            </a:r>
            <a:r>
              <a:rPr lang="zh-CN" altLang="en-US" sz="8800" i="0" kern="0" spc="-500" dirty="0">
                <a:solidFill>
                  <a:srgbClr val="1B8475"/>
                </a:solidFill>
                <a:effectLst/>
                <a:uFillTx/>
                <a:latin typeface="YouSheBiaoTiHei" panose="00000500000000000000" charset="-122"/>
                <a:ea typeface="优设标题黑" panose="00000500000000000000" charset="-122"/>
              </a:rPr>
              <a:t>标题</a:t>
            </a:r>
            <a:r>
              <a:rPr lang="zh-CN" altLang="en-US" sz="8800" i="0" spc="-500" dirty="0">
                <a:solidFill>
                  <a:srgbClr val="1B8475"/>
                </a:solidFill>
                <a:effectLst/>
                <a:uFillTx/>
                <a:latin typeface="YouSheBiaoTiHei" panose="00000500000000000000" charset="-122"/>
                <a:ea typeface="优设标题黑" panose="00000500000000000000" charset="-122"/>
              </a:rPr>
              <a:t>文字</a:t>
            </a:r>
            <a:endParaRPr lang="zh-CN" altLang="en-US" sz="8800" i="0" spc="-500" dirty="0">
              <a:solidFill>
                <a:srgbClr val="1B8475"/>
              </a:solidFill>
              <a:effectLst/>
              <a:uFillTx/>
              <a:latin typeface="YouSheBiaoTiHei" panose="00000500000000000000" charset="-122"/>
              <a:ea typeface="优设标题黑" panose="00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93825" y="4006215"/>
            <a:ext cx="26555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汇报人：某某</a:t>
            </a:r>
            <a:endParaRPr lang="zh-CN" altLang="en-US" sz="2000" spc="12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日期：某年某月某日</a:t>
            </a:r>
            <a:endParaRPr lang="zh-CN" altLang="en-US" sz="2000" spc="12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3825" y="3276600"/>
            <a:ext cx="6263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600" i="1" spc="3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libaba PuHuiTi Medium" panose="00020600040101010101" charset="-122"/>
                <a:ea typeface="Alibaba PuHuiTi Medium" panose="00020600040101010101" charset="-122"/>
              </a:rPr>
              <a:t>TITLE OF THE PRESENTATION</a:t>
            </a:r>
            <a:endParaRPr lang="en-US" altLang="zh-CN" sz="1600" i="1" spc="300">
              <a:solidFill>
                <a:schemeClr val="tx1">
                  <a:lumMod val="65000"/>
                  <a:lumOff val="35000"/>
                </a:schemeClr>
              </a:solidFill>
              <a:uFillTx/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pic>
        <p:nvPicPr>
          <p:cNvPr id="20" name="图片 19" descr="binglike"/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100000">
            <a:off x="10605770" y="454660"/>
            <a:ext cx="1096010" cy="1096010"/>
          </a:xfrm>
          <a:prstGeom prst="rect">
            <a:avLst/>
          </a:prstGeom>
        </p:spPr>
      </p:pic>
      <p:pic>
        <p:nvPicPr>
          <p:cNvPr id="22" name="图片 21" descr="huayanke"/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1380000">
            <a:off x="7818120" y="364490"/>
            <a:ext cx="1033145" cy="1033145"/>
          </a:xfrm>
          <a:prstGeom prst="rect">
            <a:avLst/>
          </a:prstGeom>
        </p:spPr>
      </p:pic>
      <p:pic>
        <p:nvPicPr>
          <p:cNvPr id="24" name="图片 23" descr="mazuike--"/>
          <p:cNvPicPr>
            <a:picLocks noChangeAspect="1"/>
          </p:cNvPicPr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4197350" y="5596890"/>
            <a:ext cx="956310" cy="956310"/>
          </a:xfrm>
          <a:prstGeom prst="rect">
            <a:avLst/>
          </a:prstGeom>
        </p:spPr>
      </p:pic>
      <p:pic>
        <p:nvPicPr>
          <p:cNvPr id="27" name="图片 26" descr="tubiao_--2"/>
          <p:cNvPicPr>
            <a:picLocks noChangeAspect="1"/>
          </p:cNvPicPr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 rot="20760000">
            <a:off x="4951095" y="291465"/>
            <a:ext cx="1094740" cy="1094740"/>
          </a:xfrm>
          <a:prstGeom prst="rect">
            <a:avLst/>
          </a:prstGeom>
        </p:spPr>
      </p:pic>
      <p:pic>
        <p:nvPicPr>
          <p:cNvPr id="29" name="图片 28" descr="tubiao_-"/>
          <p:cNvPicPr>
            <a:picLocks noChangeAspect="1"/>
          </p:cNvPicPr>
          <p:nvPr/>
        </p:nvPicPr>
        <p:blipFill>
          <a:blip r:embed="rId8">
            <a:alphaModFix amt="15000"/>
          </a:blip>
          <a:stretch>
            <a:fillRect/>
          </a:stretch>
        </p:blipFill>
        <p:spPr>
          <a:xfrm rot="9600000">
            <a:off x="76200" y="1934845"/>
            <a:ext cx="1086485" cy="1086485"/>
          </a:xfrm>
          <a:prstGeom prst="rect">
            <a:avLst/>
          </a:prstGeom>
        </p:spPr>
      </p:pic>
      <p:pic>
        <p:nvPicPr>
          <p:cNvPr id="31" name="图片 30" descr="资源 1"/>
          <p:cNvPicPr>
            <a:picLocks noChangeAspect="1"/>
          </p:cNvPicPr>
          <p:nvPr/>
        </p:nvPicPr>
        <p:blipFill>
          <a:blip r:embed="rId9"/>
          <a:srcRect b="644"/>
          <a:stretch>
            <a:fillRect/>
          </a:stretch>
        </p:blipFill>
        <p:spPr>
          <a:xfrm>
            <a:off x="6430010" y="982980"/>
            <a:ext cx="5250815" cy="5875020"/>
          </a:xfrm>
          <a:prstGeom prst="rect">
            <a:avLst/>
          </a:prstGeom>
        </p:spPr>
      </p:pic>
      <p:pic>
        <p:nvPicPr>
          <p:cNvPr id="28" name="图片 27" descr="tubiao_-"/>
          <p:cNvPicPr>
            <a:picLocks noChangeAspect="1"/>
          </p:cNvPicPr>
          <p:nvPr/>
        </p:nvPicPr>
        <p:blipFill>
          <a:blip r:embed="rId8">
            <a:alphaModFix amt="15000"/>
          </a:blip>
          <a:stretch>
            <a:fillRect/>
          </a:stretch>
        </p:blipFill>
        <p:spPr>
          <a:xfrm rot="13980000">
            <a:off x="6146800" y="5347335"/>
            <a:ext cx="1258570" cy="125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任意多边形: 形状 55"/>
          <p:cNvSpPr/>
          <p:nvPr/>
        </p:nvSpPr>
        <p:spPr>
          <a:xfrm rot="16200000" flipH="1">
            <a:off x="-553085" y="1697990"/>
            <a:ext cx="6858000" cy="3461385"/>
          </a:xfrm>
          <a:custGeom>
            <a:avLst/>
            <a:gdLst>
              <a:gd name="connsiteX0" fmla="*/ 0 w 6857999"/>
              <a:gd name="connsiteY0" fmla="*/ 0 h 2768597"/>
              <a:gd name="connsiteX1" fmla="*/ 0 w 6857999"/>
              <a:gd name="connsiteY1" fmla="*/ 2418967 h 2768597"/>
              <a:gd name="connsiteX2" fmla="*/ 43841 w 6857999"/>
              <a:gd name="connsiteY2" fmla="*/ 2443216 h 2768597"/>
              <a:gd name="connsiteX3" fmla="*/ 1456020 w 6857999"/>
              <a:gd name="connsiteY3" fmla="*/ 2768216 h 2768597"/>
              <a:gd name="connsiteX4" fmla="*/ 3541998 w 6857999"/>
              <a:gd name="connsiteY4" fmla="*/ 2295790 h 2768597"/>
              <a:gd name="connsiteX5" fmla="*/ 6604772 w 6857999"/>
              <a:gd name="connsiteY5" fmla="*/ 983083 h 2768597"/>
              <a:gd name="connsiteX6" fmla="*/ 6857999 w 6857999"/>
              <a:gd name="connsiteY6" fmla="*/ 919005 h 2768597"/>
              <a:gd name="connsiteX7" fmla="*/ 6857999 w 6857999"/>
              <a:gd name="connsiteY7" fmla="*/ 0 h 276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999" h="2768597">
                <a:moveTo>
                  <a:pt x="0" y="0"/>
                </a:moveTo>
                <a:lnTo>
                  <a:pt x="0" y="2418967"/>
                </a:lnTo>
                <a:lnTo>
                  <a:pt x="43841" y="2443216"/>
                </a:lnTo>
                <a:cubicBezTo>
                  <a:pt x="249686" y="2551381"/>
                  <a:pt x="735485" y="2758149"/>
                  <a:pt x="1456020" y="2768216"/>
                </a:cubicBezTo>
                <a:cubicBezTo>
                  <a:pt x="2016437" y="2776046"/>
                  <a:pt x="2718854" y="2664885"/>
                  <a:pt x="3541998" y="2295790"/>
                </a:cubicBezTo>
                <a:cubicBezTo>
                  <a:pt x="4813049" y="1725875"/>
                  <a:pt x="5675539" y="1245370"/>
                  <a:pt x="6604772" y="983083"/>
                </a:cubicBezTo>
                <a:lnTo>
                  <a:pt x="6857999" y="919005"/>
                </a:lnTo>
                <a:lnTo>
                  <a:pt x="6857999" y="0"/>
                </a:lnTo>
                <a:close/>
              </a:path>
            </a:pathLst>
          </a:custGeom>
          <a:solidFill>
            <a:srgbClr val="24B996">
              <a:alpha val="83000"/>
            </a:srgbClr>
          </a:solidFill>
          <a:ln w="10615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/>
          </a:p>
        </p:txBody>
      </p:sp>
      <p:sp>
        <p:nvSpPr>
          <p:cNvPr id="72" name="任意多边形: 形状 71"/>
          <p:cNvSpPr/>
          <p:nvPr/>
        </p:nvSpPr>
        <p:spPr>
          <a:xfrm rot="16200000" flipH="1">
            <a:off x="-1221740" y="1221740"/>
            <a:ext cx="6858000" cy="4414520"/>
          </a:xfrm>
          <a:custGeom>
            <a:avLst/>
            <a:gdLst>
              <a:gd name="connsiteX0" fmla="*/ 0 w 6857999"/>
              <a:gd name="connsiteY0" fmla="*/ 0 h 3530598"/>
              <a:gd name="connsiteX1" fmla="*/ 0 w 6857999"/>
              <a:gd name="connsiteY1" fmla="*/ 1003300 h 3530598"/>
              <a:gd name="connsiteX2" fmla="*/ 0 w 6857999"/>
              <a:gd name="connsiteY2" fmla="*/ 1003300 h 3530598"/>
              <a:gd name="connsiteX3" fmla="*/ 0 w 6857999"/>
              <a:gd name="connsiteY3" fmla="*/ 3180968 h 3530598"/>
              <a:gd name="connsiteX4" fmla="*/ 43841 w 6857999"/>
              <a:gd name="connsiteY4" fmla="*/ 3205216 h 3530598"/>
              <a:gd name="connsiteX5" fmla="*/ 1456020 w 6857999"/>
              <a:gd name="connsiteY5" fmla="*/ 3530217 h 3530598"/>
              <a:gd name="connsiteX6" fmla="*/ 3541998 w 6857999"/>
              <a:gd name="connsiteY6" fmla="*/ 3057790 h 3530598"/>
              <a:gd name="connsiteX7" fmla="*/ 6604774 w 6857999"/>
              <a:gd name="connsiteY7" fmla="*/ 1745084 h 3530598"/>
              <a:gd name="connsiteX8" fmla="*/ 6857999 w 6857999"/>
              <a:gd name="connsiteY8" fmla="*/ 1681005 h 3530598"/>
              <a:gd name="connsiteX9" fmla="*/ 6857999 w 6857999"/>
              <a:gd name="connsiteY9" fmla="*/ 1003300 h 3530598"/>
              <a:gd name="connsiteX10" fmla="*/ 6857999 w 6857999"/>
              <a:gd name="connsiteY10" fmla="*/ 1003300 h 3530598"/>
              <a:gd name="connsiteX11" fmla="*/ 6857999 w 6857999"/>
              <a:gd name="connsiteY11" fmla="*/ 0 h 353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7999" h="3530598">
                <a:moveTo>
                  <a:pt x="0" y="0"/>
                </a:moveTo>
                <a:lnTo>
                  <a:pt x="0" y="1003300"/>
                </a:lnTo>
                <a:lnTo>
                  <a:pt x="0" y="1003300"/>
                </a:lnTo>
                <a:lnTo>
                  <a:pt x="0" y="3180968"/>
                </a:lnTo>
                <a:lnTo>
                  <a:pt x="43841" y="3205216"/>
                </a:lnTo>
                <a:cubicBezTo>
                  <a:pt x="249686" y="3313382"/>
                  <a:pt x="735485" y="3520149"/>
                  <a:pt x="1456020" y="3530217"/>
                </a:cubicBezTo>
                <a:cubicBezTo>
                  <a:pt x="2016437" y="3538047"/>
                  <a:pt x="2718854" y="3426885"/>
                  <a:pt x="3541998" y="3057790"/>
                </a:cubicBezTo>
                <a:cubicBezTo>
                  <a:pt x="4813049" y="2487876"/>
                  <a:pt x="5675539" y="2007371"/>
                  <a:pt x="6604774" y="1745084"/>
                </a:cubicBezTo>
                <a:lnTo>
                  <a:pt x="6857999" y="1681005"/>
                </a:lnTo>
                <a:lnTo>
                  <a:pt x="6857999" y="1003300"/>
                </a:lnTo>
                <a:lnTo>
                  <a:pt x="6857999" y="1003300"/>
                </a:lnTo>
                <a:lnTo>
                  <a:pt x="6857999" y="0"/>
                </a:lnTo>
                <a:close/>
              </a:path>
            </a:pathLst>
          </a:custGeom>
          <a:solidFill>
            <a:srgbClr val="1B8475"/>
          </a:solidFill>
          <a:ln w="10615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/>
          </a:p>
        </p:txBody>
      </p:sp>
      <p:sp>
        <p:nvSpPr>
          <p:cNvPr id="5" name="Oval 16"/>
          <p:cNvSpPr/>
          <p:nvPr/>
        </p:nvSpPr>
        <p:spPr>
          <a:xfrm>
            <a:off x="5701665" y="1403985"/>
            <a:ext cx="709295" cy="709295"/>
          </a:xfrm>
          <a:prstGeom prst="ellipse">
            <a:avLst/>
          </a:prstGeom>
          <a:solidFill>
            <a:srgbClr val="1B8475"/>
          </a:solidFill>
          <a:ln w="10615" cap="flat">
            <a:noFill/>
            <a:prstDash val="solid"/>
            <a:miter/>
          </a:ln>
          <a:effectLst/>
        </p:spPr>
        <p:txBody>
          <a:bodyPr rtlCol="0" anchor="ctr"/>
          <a:p>
            <a:pPr algn="ctr"/>
            <a:r>
              <a:rPr lang="en-US" altLang="zh-CN" sz="2800" b="1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sym typeface="+mn-lt"/>
              </a:rPr>
              <a:t>1</a:t>
            </a:r>
            <a:endParaRPr lang="en-US" altLang="zh-CN" sz="2800" b="1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sym typeface="+mn-lt"/>
            </a:endParaRPr>
          </a:p>
        </p:txBody>
      </p:sp>
      <p:sp>
        <p:nvSpPr>
          <p:cNvPr id="59" name="Oval 16"/>
          <p:cNvSpPr/>
          <p:nvPr/>
        </p:nvSpPr>
        <p:spPr>
          <a:xfrm>
            <a:off x="5701665" y="2570480"/>
            <a:ext cx="709295" cy="709295"/>
          </a:xfrm>
          <a:prstGeom prst="ellipse">
            <a:avLst/>
          </a:prstGeom>
          <a:solidFill>
            <a:srgbClr val="1B8475"/>
          </a:solidFill>
          <a:ln w="10615" cap="flat">
            <a:noFill/>
            <a:prstDash val="solid"/>
            <a:miter/>
          </a:ln>
          <a:effectLst/>
        </p:spPr>
        <p:txBody>
          <a:bodyPr rtlCol="0" anchor="ctr"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sym typeface="+mn-lt"/>
              </a:rPr>
              <a:t>2</a:t>
            </a:r>
            <a:endParaRPr lang="en-US" altLang="zh-CN" sz="2800" b="1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sym typeface="+mn-lt"/>
            </a:endParaRPr>
          </a:p>
        </p:txBody>
      </p:sp>
      <p:sp>
        <p:nvSpPr>
          <p:cNvPr id="62" name="Oval 16"/>
          <p:cNvSpPr/>
          <p:nvPr/>
        </p:nvSpPr>
        <p:spPr>
          <a:xfrm>
            <a:off x="5701665" y="3736975"/>
            <a:ext cx="709295" cy="709295"/>
          </a:xfrm>
          <a:prstGeom prst="ellipse">
            <a:avLst/>
          </a:prstGeom>
          <a:solidFill>
            <a:srgbClr val="1B8475"/>
          </a:solidFill>
          <a:ln w="10615" cap="flat">
            <a:noFill/>
            <a:prstDash val="solid"/>
            <a:miter/>
          </a:ln>
          <a:effectLst/>
        </p:spPr>
        <p:txBody>
          <a:bodyPr rtlCol="0" anchor="ctr"/>
          <a:p>
            <a:pPr algn="ctr"/>
            <a:r>
              <a:rPr lang="en-US" sz="2800" b="1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sym typeface="+mn-lt"/>
              </a:rPr>
              <a:t>3</a:t>
            </a:r>
            <a:endParaRPr lang="en-US" sz="2800" b="1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sym typeface="+mn-lt"/>
            </a:endParaRPr>
          </a:p>
        </p:txBody>
      </p:sp>
      <p:sp>
        <p:nvSpPr>
          <p:cNvPr id="65" name="Oval 16"/>
          <p:cNvSpPr/>
          <p:nvPr/>
        </p:nvSpPr>
        <p:spPr>
          <a:xfrm>
            <a:off x="5701665" y="4903470"/>
            <a:ext cx="709295" cy="709295"/>
          </a:xfrm>
          <a:prstGeom prst="ellipse">
            <a:avLst/>
          </a:prstGeom>
          <a:solidFill>
            <a:srgbClr val="1B8475"/>
          </a:solidFill>
          <a:ln w="10615" cap="flat">
            <a:noFill/>
            <a:prstDash val="solid"/>
            <a:miter/>
          </a:ln>
          <a:effectLst/>
        </p:spPr>
        <p:txBody>
          <a:bodyPr rtlCol="0" anchor="ctr"/>
          <a:p>
            <a:pPr algn="ctr"/>
            <a:r>
              <a:rPr lang="en-US" sz="2800" b="1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sym typeface="+mn-lt"/>
              </a:rPr>
              <a:t>4</a:t>
            </a:r>
            <a:endParaRPr lang="en-US" sz="2800" b="1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rot="5400000">
            <a:off x="1336040" y="2291080"/>
            <a:ext cx="21126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60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cs typeface="Arial Regular" panose="020B0704020202090204" charset="0"/>
                <a:sym typeface="汉仪超粗宋简" panose="02010600000101010101" charset="-122"/>
              </a:rPr>
              <a:t>CONTENTS</a:t>
            </a:r>
            <a:endParaRPr lang="en-US" altLang="zh-CN" sz="16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Arial Regular" panose="020B0704020202090204" charset="0"/>
              <a:sym typeface="汉仪超粗宋简" panose="0201060000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4095" y="1223010"/>
            <a:ext cx="102362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汉仪超粗宋简" panose="02010600000101010101" charset="-122"/>
              </a:rPr>
              <a:t>目</a:t>
            </a:r>
            <a:r>
              <a:rPr lang="en-US" altLang="zh-CN" sz="800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汉仪超粗宋简" panose="02010600000101010101" charset="-122"/>
              </a:rPr>
              <a:t> </a:t>
            </a:r>
            <a:r>
              <a:rPr lang="zh-CN" altLang="en-US" sz="800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汉仪超粗宋简" panose="02010600000101010101" charset="-122"/>
              </a:rPr>
              <a:t>录</a:t>
            </a:r>
            <a:endParaRPr lang="zh-CN" altLang="en-US" sz="800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  <a:sym typeface="汉仪超粗宋简" panose="02010600000101010101" charset="-122"/>
            </a:endParaRPr>
          </a:p>
        </p:txBody>
      </p:sp>
      <p:pic>
        <p:nvPicPr>
          <p:cNvPr id="12" name="图片 11" descr="资源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8380" y="4305935"/>
            <a:ext cx="3563620" cy="2552065"/>
          </a:xfrm>
          <a:prstGeom prst="rect">
            <a:avLst/>
          </a:prstGeom>
        </p:spPr>
      </p:pic>
      <p:pic>
        <p:nvPicPr>
          <p:cNvPr id="51" name="图片 50" descr="资源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480" y="377190"/>
            <a:ext cx="2731770" cy="5651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713855" y="1842135"/>
            <a:ext cx="2214245" cy="321945"/>
          </a:xfrm>
          <a:prstGeom prst="rect">
            <a:avLst/>
          </a:prstGeom>
        </p:spPr>
        <p:txBody>
          <a:bodyPr wrap="square">
            <a:spAutoFit/>
          </a:bodyPr>
          <a:p>
            <a:pPr lvl="0" algn="dist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Title of the Chapter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13855" y="1381760"/>
            <a:ext cx="221996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优设标题黑" panose="00000500000000000000" charset="-122"/>
                <a:ea typeface="优设标题黑" panose="00000500000000000000" charset="-122"/>
              </a:rPr>
              <a:t>章节标题</a:t>
            </a:r>
            <a:endParaRPr lang="zh-CN" altLang="en-US" sz="3400" dirty="0" smtClean="0">
              <a:solidFill>
                <a:schemeClr val="tx1">
                  <a:lumMod val="65000"/>
                  <a:lumOff val="35000"/>
                </a:schemeClr>
              </a:solidFill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13855" y="3017520"/>
            <a:ext cx="2214245" cy="321945"/>
          </a:xfrm>
          <a:prstGeom prst="rect">
            <a:avLst/>
          </a:prstGeom>
        </p:spPr>
        <p:txBody>
          <a:bodyPr wrap="square">
            <a:spAutoFit/>
          </a:bodyPr>
          <a:p>
            <a:pPr lvl="0" algn="dist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Title of the Chapter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13855" y="2557145"/>
            <a:ext cx="221996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优设标题黑" panose="00000500000000000000" charset="-122"/>
                <a:ea typeface="优设标题黑" panose="00000500000000000000" charset="-122"/>
              </a:rPr>
              <a:t>章节标题</a:t>
            </a:r>
            <a:endParaRPr lang="zh-CN" altLang="en-US" sz="3400" dirty="0" smtClean="0">
              <a:solidFill>
                <a:schemeClr val="tx1">
                  <a:lumMod val="65000"/>
                  <a:lumOff val="35000"/>
                </a:schemeClr>
              </a:solidFill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13855" y="4192905"/>
            <a:ext cx="2214245" cy="321945"/>
          </a:xfrm>
          <a:prstGeom prst="rect">
            <a:avLst/>
          </a:prstGeom>
        </p:spPr>
        <p:txBody>
          <a:bodyPr wrap="square">
            <a:spAutoFit/>
          </a:bodyPr>
          <a:p>
            <a:pPr lvl="0" algn="dist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Title of the Chapter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3855" y="3732530"/>
            <a:ext cx="221996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优设标题黑" panose="00000500000000000000" charset="-122"/>
                <a:ea typeface="优设标题黑" panose="00000500000000000000" charset="-122"/>
              </a:rPr>
              <a:t>章节标题</a:t>
            </a:r>
            <a:endParaRPr lang="zh-CN" altLang="en-US" sz="3400" dirty="0" smtClean="0">
              <a:solidFill>
                <a:schemeClr val="tx1">
                  <a:lumMod val="65000"/>
                  <a:lumOff val="35000"/>
                </a:schemeClr>
              </a:solidFill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13855" y="5368290"/>
            <a:ext cx="2214245" cy="321945"/>
          </a:xfrm>
          <a:prstGeom prst="rect">
            <a:avLst/>
          </a:prstGeom>
        </p:spPr>
        <p:txBody>
          <a:bodyPr wrap="square">
            <a:spAutoFit/>
          </a:bodyPr>
          <a:p>
            <a:pPr lvl="0" algn="dist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Title of the Chapter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13855" y="4907915"/>
            <a:ext cx="221996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优设标题黑" panose="00000500000000000000" charset="-122"/>
                <a:ea typeface="优设标题黑" panose="00000500000000000000" charset="-122"/>
              </a:rPr>
              <a:t>章节标题</a:t>
            </a:r>
            <a:endParaRPr lang="zh-CN" altLang="en-US" sz="3400" dirty="0" smtClean="0">
              <a:solidFill>
                <a:schemeClr val="tx1">
                  <a:lumMod val="65000"/>
                  <a:lumOff val="35000"/>
                </a:schemeClr>
              </a:solidFill>
              <a:latin typeface="优设标题黑" panose="00000500000000000000" charset="-122"/>
              <a:ea typeface="优设标题黑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4605" y="4764405"/>
            <a:ext cx="2924175" cy="2093595"/>
          </a:xfrm>
          <a:prstGeom prst="rect">
            <a:avLst/>
          </a:prstGeom>
        </p:spPr>
      </p:pic>
      <p:pic>
        <p:nvPicPr>
          <p:cNvPr id="20" name="图片 19" descr="binglike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20100000">
            <a:off x="10605770" y="454660"/>
            <a:ext cx="1096010" cy="1096010"/>
          </a:xfrm>
          <a:prstGeom prst="rect">
            <a:avLst/>
          </a:prstGeom>
        </p:spPr>
      </p:pic>
      <p:pic>
        <p:nvPicPr>
          <p:cNvPr id="22" name="图片 21" descr="huayanke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19920000">
            <a:off x="5403850" y="5175250"/>
            <a:ext cx="1177925" cy="1177925"/>
          </a:xfrm>
          <a:prstGeom prst="rect">
            <a:avLst/>
          </a:prstGeom>
        </p:spPr>
      </p:pic>
      <p:pic>
        <p:nvPicPr>
          <p:cNvPr id="24" name="图片 23" descr="mazuike--"/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8408035" y="377825"/>
            <a:ext cx="890905" cy="890905"/>
          </a:xfrm>
          <a:prstGeom prst="rect">
            <a:avLst/>
          </a:prstGeom>
        </p:spPr>
      </p:pic>
      <p:pic>
        <p:nvPicPr>
          <p:cNvPr id="27" name="图片 26" descr="tubiao_--2"/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20760000">
            <a:off x="4964430" y="261620"/>
            <a:ext cx="1188720" cy="1188720"/>
          </a:xfrm>
          <a:prstGeom prst="rect">
            <a:avLst/>
          </a:prstGeom>
        </p:spPr>
      </p:pic>
      <p:pic>
        <p:nvPicPr>
          <p:cNvPr id="29" name="图片 28" descr="tubiao_-"/>
          <p:cNvPicPr>
            <a:picLocks noChangeAspect="1"/>
          </p:cNvPicPr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 rot="9600000">
            <a:off x="623570" y="2145665"/>
            <a:ext cx="1086485" cy="1086485"/>
          </a:xfrm>
          <a:prstGeom prst="rect">
            <a:avLst/>
          </a:prstGeom>
        </p:spPr>
      </p:pic>
      <p:pic>
        <p:nvPicPr>
          <p:cNvPr id="9" name="图片 8" descr="资源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395" y="1464945"/>
            <a:ext cx="4866640" cy="3975735"/>
          </a:xfrm>
          <a:prstGeom prst="rect">
            <a:avLst/>
          </a:prstGeom>
        </p:spPr>
      </p:pic>
      <p:pic>
        <p:nvPicPr>
          <p:cNvPr id="5" name="图片 4" descr="资源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70" y="497840"/>
            <a:ext cx="3300730" cy="678815"/>
          </a:xfrm>
          <a:prstGeom prst="rect">
            <a:avLst/>
          </a:prstGeom>
        </p:spPr>
      </p:pic>
      <p:pic>
        <p:nvPicPr>
          <p:cNvPr id="10" name="图片 9" descr="tubiao_--2"/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20760000">
            <a:off x="10308590" y="5091430"/>
            <a:ext cx="1418590" cy="1418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97355" y="1611630"/>
            <a:ext cx="369951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0" spc="500" dirty="0">
                <a:solidFill>
                  <a:schemeClr val="bg1"/>
                </a:solidFill>
                <a:effectLst/>
                <a:uFillTx/>
                <a:latin typeface="YouSheBiaoTiHei" panose="00000500000000000000" charset="-122"/>
                <a:ea typeface="优设标题黑" panose="00000500000000000000" charset="-122"/>
                <a:cs typeface="+mn-ea"/>
                <a:sym typeface="+mn-lt"/>
              </a:rPr>
              <a:t>01</a:t>
            </a:r>
            <a:endParaRPr lang="en-US" altLang="zh-CN" sz="16000" spc="500" dirty="0">
              <a:solidFill>
                <a:schemeClr val="bg1"/>
              </a:solidFill>
              <a:effectLst/>
              <a:uFillTx/>
              <a:latin typeface="YouSheBiaoTiHei" panose="00000500000000000000" charset="-122"/>
              <a:ea typeface="优设标题黑" panose="00000500000000000000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1955" y="3735070"/>
            <a:ext cx="37503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defRPr/>
            </a:pPr>
            <a:r>
              <a:rPr lang="zh-CN" altLang="en-US" sz="6600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sym typeface="思源黑体 CN Bold" panose="020B0800000000000000" pitchFamily="34" charset="-122"/>
              </a:rPr>
              <a:t>章节标题</a:t>
            </a:r>
            <a:endParaRPr lang="zh-CN" altLang="en-US" sz="6600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sym typeface="思源黑体 CN Bold" panose="020B08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52600" y="4700905"/>
            <a:ext cx="358902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dist" defTabSz="914400" eaLnBrk="0" hangingPunct="0">
              <a:defRPr/>
            </a:pPr>
            <a:r>
              <a:rPr lang="en-US" altLang="zh-CN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Arial 45W" charset="0"/>
                <a:sym typeface="思源黑体 CN Bold" panose="020B0800000000000000" pitchFamily="34" charset="-122"/>
              </a:rPr>
              <a:t>Title of the chapter</a:t>
            </a:r>
            <a:endParaRPr lang="en-US" altLang="zh-CN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cs typeface="Arial 45W" charset="0"/>
              <a:sym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99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" name="矩形: 圆角 49"/>
          <p:cNvSpPr/>
          <p:nvPr/>
        </p:nvSpPr>
        <p:spPr>
          <a:xfrm>
            <a:off x="221113" y="227931"/>
            <a:ext cx="11749182" cy="64021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" name="圆角矩形 10"/>
          <p:cNvSpPr/>
          <p:nvPr/>
        </p:nvSpPr>
        <p:spPr>
          <a:xfrm rot="5400000">
            <a:off x="399548" y="58782"/>
            <a:ext cx="669851" cy="552893"/>
          </a:xfrm>
          <a:prstGeom prst="flowChartDelay">
            <a:avLst/>
          </a:prstGeom>
          <a:solidFill>
            <a:srgbClr val="1DA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345352" y="2139997"/>
            <a:ext cx="1816912" cy="803790"/>
            <a:chOff x="3597042" y="1377949"/>
            <a:chExt cx="2312747" cy="1023145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4873630" y="1377949"/>
              <a:ext cx="1036159" cy="1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3597042" y="1377949"/>
              <a:ext cx="1276586" cy="1023145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840475" y="3210468"/>
            <a:ext cx="1321783" cy="437961"/>
            <a:chOff x="4227286" y="2740551"/>
            <a:chExt cx="1682498" cy="557481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4873626" y="2740551"/>
              <a:ext cx="1036158" cy="1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227286" y="2748966"/>
              <a:ext cx="646342" cy="549066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flipV="1">
            <a:off x="2345349" y="4516782"/>
            <a:ext cx="1816907" cy="803790"/>
            <a:chOff x="3597042" y="1377949"/>
            <a:chExt cx="2312742" cy="1023145"/>
          </a:xfrm>
        </p:grpSpPr>
        <p:cxnSp>
          <p:nvCxnSpPr>
            <p:cNvPr id="85" name="Straight Connector 84"/>
            <p:cNvCxnSpPr/>
            <p:nvPr/>
          </p:nvCxnSpPr>
          <p:spPr>
            <a:xfrm flipH="1" flipV="1">
              <a:off x="4873626" y="1377949"/>
              <a:ext cx="1036158" cy="1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597042" y="1377949"/>
              <a:ext cx="1276586" cy="1023145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flipV="1">
            <a:off x="2855080" y="3826747"/>
            <a:ext cx="1307178" cy="431351"/>
            <a:chOff x="4245877" y="2730375"/>
            <a:chExt cx="1663907" cy="549066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873626" y="2740551"/>
              <a:ext cx="1036158" cy="1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245877" y="2730375"/>
              <a:ext cx="646342" cy="549066"/>
            </a:xfrm>
            <a:prstGeom prst="line">
              <a:avLst/>
            </a:prstGeom>
            <a:ln w="28575">
              <a:solidFill>
                <a:srgbClr val="1B8475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40131" y="2811544"/>
            <a:ext cx="1829552" cy="1830907"/>
            <a:chOff x="508001" y="3192543"/>
            <a:chExt cx="1829552" cy="1830906"/>
          </a:xfrm>
        </p:grpSpPr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508001" y="3192543"/>
              <a:ext cx="1829552" cy="1830906"/>
            </a:xfrm>
            <a:prstGeom prst="ellipse">
              <a:avLst/>
            </a:prstGeom>
            <a:solidFill>
              <a:srgbClr val="24B9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567691" y="3254773"/>
              <a:ext cx="1709420" cy="17068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</p:grpSp>
      <p:sp>
        <p:nvSpPr>
          <p:cNvPr id="95" name="Round Same Side Corner Rectangle 94"/>
          <p:cNvSpPr/>
          <p:nvPr/>
        </p:nvSpPr>
        <p:spPr>
          <a:xfrm rot="16200000">
            <a:off x="4789232" y="1020399"/>
            <a:ext cx="985249" cy="22391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4B996"/>
          </a:solidFill>
          <a:ln w="106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4267332" y="1740909"/>
            <a:ext cx="798177" cy="798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97" name="Round Same Side Corner Rectangle 96"/>
          <p:cNvSpPr/>
          <p:nvPr/>
        </p:nvSpPr>
        <p:spPr>
          <a:xfrm rot="16200000">
            <a:off x="4789230" y="2078399"/>
            <a:ext cx="985249" cy="22391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8475"/>
          </a:solidFill>
          <a:ln>
            <a:noFill/>
          </a:ln>
          <a:effectLst>
            <a:outerShdw blurRad="444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267330" y="2798909"/>
            <a:ext cx="798177" cy="798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99" name="Round Same Side Corner Rectangle 98"/>
          <p:cNvSpPr/>
          <p:nvPr/>
        </p:nvSpPr>
        <p:spPr>
          <a:xfrm rot="16200000">
            <a:off x="4789230" y="3136400"/>
            <a:ext cx="985249" cy="22391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4B996"/>
          </a:solidFill>
          <a:ln w="106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267330" y="3856910"/>
            <a:ext cx="798177" cy="798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01" name="Round Same Side Corner Rectangle 100"/>
          <p:cNvSpPr/>
          <p:nvPr/>
        </p:nvSpPr>
        <p:spPr>
          <a:xfrm rot="16200000">
            <a:off x="4789230" y="4194403"/>
            <a:ext cx="985249" cy="223919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8475"/>
          </a:solidFill>
          <a:ln>
            <a:noFill/>
          </a:ln>
          <a:effectLst>
            <a:outerShdw blurRad="444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267330" y="4914910"/>
            <a:ext cx="798177" cy="7981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28" name="Inhaltsplatzhalter 4"/>
          <p:cNvSpPr txBox="1"/>
          <p:nvPr/>
        </p:nvSpPr>
        <p:spPr>
          <a:xfrm>
            <a:off x="5218533" y="1893935"/>
            <a:ext cx="885243" cy="4921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>
                <a:latin typeface="优设标题黑" panose="00000500000000000000" charset="-122"/>
                <a:ea typeface="优设标题黑" panose="00000500000000000000" charset="-122"/>
              </a:rPr>
              <a:t>20</a:t>
            </a:r>
            <a:r>
              <a:rPr lang="en-US" sz="1800" dirty="0">
                <a:latin typeface="优设标题黑" panose="00000500000000000000" charset="-122"/>
                <a:ea typeface="优设标题黑" panose="00000500000000000000" charset="-122"/>
              </a:rPr>
              <a:t>%</a:t>
            </a:r>
            <a:endParaRPr lang="en-US" sz="1800" dirty="0"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sp>
        <p:nvSpPr>
          <p:cNvPr id="129" name="Inhaltsplatzhalter 4"/>
          <p:cNvSpPr txBox="1"/>
          <p:nvPr/>
        </p:nvSpPr>
        <p:spPr>
          <a:xfrm>
            <a:off x="5218533" y="2926937"/>
            <a:ext cx="885243" cy="4921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>
                <a:latin typeface="优设标题黑" panose="00000500000000000000" charset="-122"/>
                <a:ea typeface="优设标题黑" panose="00000500000000000000" charset="-122"/>
              </a:rPr>
              <a:t>30</a:t>
            </a:r>
            <a:r>
              <a:rPr lang="en-US" sz="1800" dirty="0">
                <a:latin typeface="优设标题黑" panose="00000500000000000000" charset="-122"/>
                <a:ea typeface="优设标题黑" panose="00000500000000000000" charset="-122"/>
              </a:rPr>
              <a:t>%</a:t>
            </a:r>
            <a:endParaRPr lang="en-US" sz="1800" dirty="0"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sp>
        <p:nvSpPr>
          <p:cNvPr id="130" name="Inhaltsplatzhalter 4"/>
          <p:cNvSpPr txBox="1"/>
          <p:nvPr/>
        </p:nvSpPr>
        <p:spPr>
          <a:xfrm>
            <a:off x="5218533" y="3993721"/>
            <a:ext cx="885243" cy="4921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>
                <a:latin typeface="优设标题黑" panose="00000500000000000000" charset="-122"/>
                <a:ea typeface="优设标题黑" panose="00000500000000000000" charset="-122"/>
              </a:rPr>
              <a:t>40</a:t>
            </a:r>
            <a:r>
              <a:rPr lang="en-US" sz="1800" dirty="0">
                <a:latin typeface="优设标题黑" panose="00000500000000000000" charset="-122"/>
                <a:ea typeface="优设标题黑" panose="00000500000000000000" charset="-122"/>
              </a:rPr>
              <a:t>%</a:t>
            </a:r>
            <a:endParaRPr lang="en-US" sz="1800" dirty="0"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sp>
        <p:nvSpPr>
          <p:cNvPr id="131" name="Inhaltsplatzhalter 4"/>
          <p:cNvSpPr txBox="1"/>
          <p:nvPr/>
        </p:nvSpPr>
        <p:spPr>
          <a:xfrm>
            <a:off x="5218533" y="5074510"/>
            <a:ext cx="885243" cy="4921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dirty="0">
                <a:latin typeface="优设标题黑" panose="00000500000000000000" charset="-122"/>
                <a:ea typeface="优设标题黑" panose="00000500000000000000" charset="-122"/>
              </a:rPr>
              <a:t>50</a:t>
            </a:r>
            <a:r>
              <a:rPr lang="en-US" sz="1800" dirty="0">
                <a:latin typeface="优设标题黑" panose="00000500000000000000" charset="-122"/>
                <a:ea typeface="优设标题黑" panose="00000500000000000000" charset="-122"/>
              </a:rPr>
              <a:t>%</a:t>
            </a:r>
            <a:endParaRPr lang="en-US" sz="1800" dirty="0">
              <a:latin typeface="优设标题黑" panose="00000500000000000000" charset="-122"/>
              <a:ea typeface="优设标题黑" panose="00000500000000000000" charset="-122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531603" y="2874065"/>
            <a:ext cx="269629" cy="647859"/>
            <a:chOff x="7380288" y="2552700"/>
            <a:chExt cx="457200" cy="1098550"/>
          </a:xfrm>
          <a:solidFill>
            <a:srgbClr val="1B8475"/>
          </a:solidFill>
        </p:grpSpPr>
        <p:sp>
          <p:nvSpPr>
            <p:cNvPr id="69" name="Freeform 75"/>
            <p:cNvSpPr>
              <a:spLocks noEditPoints="1"/>
            </p:cNvSpPr>
            <p:nvPr/>
          </p:nvSpPr>
          <p:spPr bwMode="auto">
            <a:xfrm>
              <a:off x="7380288" y="2790825"/>
              <a:ext cx="457200" cy="86042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14" y="29"/>
                </a:cxn>
                <a:cxn ang="0">
                  <a:pos x="25" y="29"/>
                </a:cxn>
                <a:cxn ang="0">
                  <a:pos x="25" y="243"/>
                </a:cxn>
                <a:cxn ang="0">
                  <a:pos x="79" y="297"/>
                </a:cxn>
                <a:cxn ang="0">
                  <a:pos x="133" y="243"/>
                </a:cxn>
                <a:cxn ang="0">
                  <a:pos x="133" y="29"/>
                </a:cxn>
                <a:cxn ang="0">
                  <a:pos x="143" y="29"/>
                </a:cxn>
                <a:cxn ang="0">
                  <a:pos x="158" y="14"/>
                </a:cxn>
                <a:cxn ang="0">
                  <a:pos x="143" y="0"/>
                </a:cxn>
                <a:cxn ang="0">
                  <a:pos x="102" y="29"/>
                </a:cxn>
                <a:cxn ang="0">
                  <a:pos x="102" y="165"/>
                </a:cxn>
                <a:cxn ang="0">
                  <a:pos x="56" y="165"/>
                </a:cxn>
                <a:cxn ang="0">
                  <a:pos x="56" y="29"/>
                </a:cxn>
                <a:cxn ang="0">
                  <a:pos x="102" y="29"/>
                </a:cxn>
                <a:cxn ang="0">
                  <a:pos x="102" y="29"/>
                </a:cxn>
                <a:cxn ang="0">
                  <a:pos x="102" y="29"/>
                </a:cxn>
              </a:cxnLst>
              <a:rect l="0" t="0" r="r" b="b"/>
              <a:pathLst>
                <a:path w="158" h="297">
                  <a:moveTo>
                    <a:pt x="1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73"/>
                    <a:pt x="49" y="297"/>
                    <a:pt x="79" y="297"/>
                  </a:cubicBezTo>
                  <a:cubicBezTo>
                    <a:pt x="108" y="297"/>
                    <a:pt x="133" y="273"/>
                    <a:pt x="133" y="243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52" y="29"/>
                    <a:pt x="158" y="23"/>
                    <a:pt x="158" y="14"/>
                  </a:cubicBezTo>
                  <a:cubicBezTo>
                    <a:pt x="158" y="6"/>
                    <a:pt x="152" y="0"/>
                    <a:pt x="143" y="0"/>
                  </a:cubicBezTo>
                  <a:close/>
                  <a:moveTo>
                    <a:pt x="102" y="29"/>
                  </a:moveTo>
                  <a:cubicBezTo>
                    <a:pt x="102" y="165"/>
                    <a:pt x="102" y="165"/>
                    <a:pt x="102" y="165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29"/>
                    <a:pt x="56" y="29"/>
                    <a:pt x="56" y="29"/>
                  </a:cubicBezTo>
                  <a:lnTo>
                    <a:pt x="102" y="29"/>
                  </a:lnTo>
                  <a:close/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70" name="Freeform 76"/>
            <p:cNvSpPr>
              <a:spLocks noEditPoints="1"/>
            </p:cNvSpPr>
            <p:nvPr/>
          </p:nvSpPr>
          <p:spPr bwMode="auto">
            <a:xfrm>
              <a:off x="7507288" y="2552700"/>
              <a:ext cx="101600" cy="98425"/>
            </a:xfrm>
            <a:custGeom>
              <a:avLst/>
              <a:gdLst/>
              <a:ahLst/>
              <a:cxnLst>
                <a:cxn ang="0">
                  <a:pos x="35" y="17"/>
                </a:cxn>
                <a:cxn ang="0">
                  <a:pos x="18" y="34"/>
                </a:cxn>
                <a:cxn ang="0">
                  <a:pos x="0" y="17"/>
                </a:cxn>
                <a:cxn ang="0">
                  <a:pos x="18" y="0"/>
                </a:cxn>
                <a:cxn ang="0">
                  <a:pos x="35" y="17"/>
                </a:cxn>
                <a:cxn ang="0">
                  <a:pos x="35" y="17"/>
                </a:cxn>
                <a:cxn ang="0">
                  <a:pos x="35" y="17"/>
                </a:cxn>
              </a:cxnLst>
              <a:rect l="0" t="0" r="r" b="b"/>
              <a:pathLst>
                <a:path w="35" h="34">
                  <a:moveTo>
                    <a:pt x="35" y="17"/>
                  </a:moveTo>
                  <a:cubicBezTo>
                    <a:pt x="35" y="26"/>
                    <a:pt x="27" y="34"/>
                    <a:pt x="18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lose/>
                  <a:moveTo>
                    <a:pt x="35" y="17"/>
                  </a:moveTo>
                  <a:cubicBezTo>
                    <a:pt x="35" y="17"/>
                    <a:pt x="35" y="17"/>
                    <a:pt x="35" y="17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71" name="Freeform 77"/>
            <p:cNvSpPr>
              <a:spLocks noEditPoints="1"/>
            </p:cNvSpPr>
            <p:nvPr/>
          </p:nvSpPr>
          <p:spPr bwMode="auto">
            <a:xfrm>
              <a:off x="7658100" y="2671763"/>
              <a:ext cx="57150" cy="5715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72" name="Freeform 78"/>
            <p:cNvSpPr>
              <a:spLocks noEditPoints="1"/>
            </p:cNvSpPr>
            <p:nvPr/>
          </p:nvSpPr>
          <p:spPr bwMode="auto">
            <a:xfrm>
              <a:off x="7588250" y="3111500"/>
              <a:ext cx="57150" cy="58738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5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73" name="Freeform 79"/>
            <p:cNvSpPr>
              <a:spLocks noEditPoints="1"/>
            </p:cNvSpPr>
            <p:nvPr/>
          </p:nvSpPr>
          <p:spPr bwMode="auto">
            <a:xfrm>
              <a:off x="7581900" y="2689225"/>
              <a:ext cx="34925" cy="3492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74" name="Freeform 80"/>
            <p:cNvSpPr>
              <a:spLocks noEditPoints="1"/>
            </p:cNvSpPr>
            <p:nvPr/>
          </p:nvSpPr>
          <p:spPr bwMode="auto">
            <a:xfrm>
              <a:off x="7564438" y="3201988"/>
              <a:ext cx="34925" cy="3492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</p:grpSp>
      <p:grpSp>
        <p:nvGrpSpPr>
          <p:cNvPr id="75" name="Group 20"/>
          <p:cNvGrpSpPr>
            <a:grpSpLocks noChangeAspect="1"/>
          </p:cNvGrpSpPr>
          <p:nvPr/>
        </p:nvGrpSpPr>
        <p:grpSpPr bwMode="auto">
          <a:xfrm>
            <a:off x="4482616" y="5027088"/>
            <a:ext cx="367603" cy="573819"/>
            <a:chOff x="3578" y="2075"/>
            <a:chExt cx="451" cy="704"/>
          </a:xfrm>
          <a:solidFill>
            <a:srgbClr val="1B8475"/>
          </a:solidFill>
        </p:grpSpPr>
        <p:sp>
          <p:nvSpPr>
            <p:cNvPr id="76" name="Freeform 21"/>
            <p:cNvSpPr>
              <a:spLocks noEditPoints="1"/>
            </p:cNvSpPr>
            <p:nvPr/>
          </p:nvSpPr>
          <p:spPr bwMode="auto">
            <a:xfrm>
              <a:off x="3578" y="2075"/>
              <a:ext cx="451" cy="704"/>
            </a:xfrm>
            <a:custGeom>
              <a:avLst/>
              <a:gdLst/>
              <a:ahLst/>
              <a:cxnLst>
                <a:cxn ang="0">
                  <a:pos x="137" y="117"/>
                </a:cxn>
                <a:cxn ang="0">
                  <a:pos x="137" y="64"/>
                </a:cxn>
                <a:cxn ang="0">
                  <a:pos x="147" y="50"/>
                </a:cxn>
                <a:cxn ang="0">
                  <a:pos x="147" y="15"/>
                </a:cxn>
                <a:cxn ang="0">
                  <a:pos x="132" y="0"/>
                </a:cxn>
                <a:cxn ang="0">
                  <a:pos x="56" y="0"/>
                </a:cxn>
                <a:cxn ang="0">
                  <a:pos x="41" y="15"/>
                </a:cxn>
                <a:cxn ang="0">
                  <a:pos x="41" y="50"/>
                </a:cxn>
                <a:cxn ang="0">
                  <a:pos x="52" y="64"/>
                </a:cxn>
                <a:cxn ang="0">
                  <a:pos x="52" y="117"/>
                </a:cxn>
                <a:cxn ang="0">
                  <a:pos x="0" y="201"/>
                </a:cxn>
                <a:cxn ang="0">
                  <a:pos x="94" y="295"/>
                </a:cxn>
                <a:cxn ang="0">
                  <a:pos x="188" y="201"/>
                </a:cxn>
                <a:cxn ang="0">
                  <a:pos x="137" y="117"/>
                </a:cxn>
                <a:cxn ang="0">
                  <a:pos x="15" y="201"/>
                </a:cxn>
                <a:cxn ang="0">
                  <a:pos x="66" y="126"/>
                </a:cxn>
                <a:cxn ang="0">
                  <a:pos x="66" y="50"/>
                </a:cxn>
                <a:cxn ang="0">
                  <a:pos x="56" y="50"/>
                </a:cxn>
                <a:cxn ang="0">
                  <a:pos x="56" y="15"/>
                </a:cxn>
                <a:cxn ang="0">
                  <a:pos x="132" y="15"/>
                </a:cxn>
                <a:cxn ang="0">
                  <a:pos x="132" y="50"/>
                </a:cxn>
                <a:cxn ang="0">
                  <a:pos x="122" y="50"/>
                </a:cxn>
                <a:cxn ang="0">
                  <a:pos x="122" y="126"/>
                </a:cxn>
                <a:cxn ang="0">
                  <a:pos x="174" y="201"/>
                </a:cxn>
                <a:cxn ang="0">
                  <a:pos x="15" y="201"/>
                </a:cxn>
                <a:cxn ang="0">
                  <a:pos x="15" y="201"/>
                </a:cxn>
                <a:cxn ang="0">
                  <a:pos x="15" y="201"/>
                </a:cxn>
              </a:cxnLst>
              <a:rect l="0" t="0" r="r" b="b"/>
              <a:pathLst>
                <a:path w="188" h="295">
                  <a:moveTo>
                    <a:pt x="137" y="117"/>
                  </a:moveTo>
                  <a:cubicBezTo>
                    <a:pt x="137" y="64"/>
                    <a:pt x="137" y="64"/>
                    <a:pt x="137" y="64"/>
                  </a:cubicBezTo>
                  <a:cubicBezTo>
                    <a:pt x="143" y="62"/>
                    <a:pt x="147" y="56"/>
                    <a:pt x="147" y="50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7" y="7"/>
                    <a:pt x="140" y="0"/>
                    <a:pt x="13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7"/>
                    <a:pt x="41" y="15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6"/>
                    <a:pt x="46" y="62"/>
                    <a:pt x="52" y="64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20" y="133"/>
                    <a:pt x="0" y="165"/>
                    <a:pt x="0" y="201"/>
                  </a:cubicBezTo>
                  <a:cubicBezTo>
                    <a:pt x="0" y="253"/>
                    <a:pt x="42" y="295"/>
                    <a:pt x="94" y="295"/>
                  </a:cubicBezTo>
                  <a:cubicBezTo>
                    <a:pt x="146" y="295"/>
                    <a:pt x="188" y="253"/>
                    <a:pt x="188" y="201"/>
                  </a:cubicBezTo>
                  <a:cubicBezTo>
                    <a:pt x="188" y="165"/>
                    <a:pt x="168" y="133"/>
                    <a:pt x="137" y="117"/>
                  </a:cubicBezTo>
                  <a:close/>
                  <a:moveTo>
                    <a:pt x="15" y="201"/>
                  </a:moveTo>
                  <a:cubicBezTo>
                    <a:pt x="15" y="167"/>
                    <a:pt x="36" y="138"/>
                    <a:pt x="66" y="126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52" y="138"/>
                    <a:pt x="174" y="167"/>
                    <a:pt x="174" y="201"/>
                  </a:cubicBezTo>
                  <a:lnTo>
                    <a:pt x="15" y="201"/>
                  </a:lnTo>
                  <a:close/>
                  <a:moveTo>
                    <a:pt x="15" y="201"/>
                  </a:moveTo>
                  <a:cubicBezTo>
                    <a:pt x="15" y="201"/>
                    <a:pt x="15" y="201"/>
                    <a:pt x="15" y="201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3787" y="2304"/>
              <a:ext cx="53" cy="55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11" y="23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2" y="12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cubicBezTo>
                    <a:pt x="22" y="18"/>
                    <a:pt x="17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3741" y="2416"/>
              <a:ext cx="91" cy="93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19" y="39"/>
                </a:cxn>
                <a:cxn ang="0">
                  <a:pos x="0" y="20"/>
                </a:cxn>
                <a:cxn ang="0">
                  <a:pos x="19" y="0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cubicBezTo>
                    <a:pt x="38" y="30"/>
                    <a:pt x="30" y="39"/>
                    <a:pt x="19" y="39"/>
                  </a:cubicBez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9"/>
                    <a:pt x="38" y="20"/>
                  </a:cubicBezTo>
                  <a:close/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</a:path>
              </a:pathLst>
            </a:custGeom>
            <a:grpFill/>
            <a:ln>
              <a:noFill/>
            </a:ln>
            <a:effectLst>
              <a:outerShdw blurRad="4445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</p:grpSp>
      <p:grpSp>
        <p:nvGrpSpPr>
          <p:cNvPr id="91" name="Group 26"/>
          <p:cNvGrpSpPr>
            <a:grpSpLocks noChangeAspect="1"/>
          </p:cNvGrpSpPr>
          <p:nvPr/>
        </p:nvGrpSpPr>
        <p:grpSpPr bwMode="auto">
          <a:xfrm>
            <a:off x="4446345" y="1875093"/>
            <a:ext cx="440144" cy="529803"/>
            <a:chOff x="2916" y="2090"/>
            <a:chExt cx="540" cy="650"/>
          </a:xfrm>
          <a:solidFill>
            <a:srgbClr val="24B996"/>
          </a:solidFill>
        </p:grpSpPr>
        <p:sp>
          <p:nvSpPr>
            <p:cNvPr id="120" name="Freeform 27"/>
            <p:cNvSpPr>
              <a:spLocks noEditPoints="1"/>
            </p:cNvSpPr>
            <p:nvPr/>
          </p:nvSpPr>
          <p:spPr bwMode="auto">
            <a:xfrm>
              <a:off x="2916" y="2090"/>
              <a:ext cx="540" cy="650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9" y="10"/>
                </a:cxn>
                <a:cxn ang="0">
                  <a:pos x="51" y="10"/>
                </a:cxn>
                <a:cxn ang="0">
                  <a:pos x="53" y="0"/>
                </a:cxn>
                <a:cxn ang="0">
                  <a:pos x="29" y="0"/>
                </a:cxn>
                <a:cxn ang="0">
                  <a:pos x="30" y="10"/>
                </a:cxn>
                <a:cxn ang="0">
                  <a:pos x="22" y="10"/>
                </a:cxn>
                <a:cxn ang="0">
                  <a:pos x="22" y="50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23" y="102"/>
                </a:cxn>
                <a:cxn ang="0">
                  <a:pos x="61" y="102"/>
                </a:cxn>
                <a:cxn ang="0">
                  <a:pos x="76" y="100"/>
                </a:cxn>
                <a:cxn ang="0">
                  <a:pos x="84" y="86"/>
                </a:cxn>
                <a:cxn ang="0">
                  <a:pos x="84" y="85"/>
                </a:cxn>
                <a:cxn ang="0">
                  <a:pos x="59" y="50"/>
                </a:cxn>
                <a:cxn ang="0">
                  <a:pos x="77" y="86"/>
                </a:cxn>
                <a:cxn ang="0">
                  <a:pos x="73" y="93"/>
                </a:cxn>
                <a:cxn ang="0">
                  <a:pos x="61" y="95"/>
                </a:cxn>
                <a:cxn ang="0">
                  <a:pos x="24" y="95"/>
                </a:cxn>
                <a:cxn ang="0">
                  <a:pos x="7" y="86"/>
                </a:cxn>
                <a:cxn ang="0">
                  <a:pos x="7" y="85"/>
                </a:cxn>
                <a:cxn ang="0">
                  <a:pos x="28" y="55"/>
                </a:cxn>
                <a:cxn ang="0">
                  <a:pos x="29" y="54"/>
                </a:cxn>
                <a:cxn ang="0">
                  <a:pos x="29" y="18"/>
                </a:cxn>
                <a:cxn ang="0">
                  <a:pos x="31" y="18"/>
                </a:cxn>
                <a:cxn ang="0">
                  <a:pos x="32" y="21"/>
                </a:cxn>
                <a:cxn ang="0">
                  <a:pos x="49" y="21"/>
                </a:cxn>
                <a:cxn ang="0">
                  <a:pos x="49" y="18"/>
                </a:cxn>
                <a:cxn ang="0">
                  <a:pos x="51" y="18"/>
                </a:cxn>
                <a:cxn ang="0">
                  <a:pos x="51" y="54"/>
                </a:cxn>
                <a:cxn ang="0">
                  <a:pos x="53" y="55"/>
                </a:cxn>
                <a:cxn ang="0">
                  <a:pos x="77" y="85"/>
                </a:cxn>
                <a:cxn ang="0">
                  <a:pos x="77" y="86"/>
                </a:cxn>
                <a:cxn ang="0">
                  <a:pos x="77" y="86"/>
                </a:cxn>
                <a:cxn ang="0">
                  <a:pos x="77" y="86"/>
                </a:cxn>
              </a:cxnLst>
              <a:rect l="0" t="0" r="r" b="b"/>
              <a:pathLst>
                <a:path w="84" h="102">
                  <a:moveTo>
                    <a:pt x="59" y="5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4" y="57"/>
                    <a:pt x="0" y="73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2"/>
                    <a:pt x="14" y="102"/>
                    <a:pt x="2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7" y="102"/>
                    <a:pt x="72" y="102"/>
                    <a:pt x="76" y="100"/>
                  </a:cubicBezTo>
                  <a:cubicBezTo>
                    <a:pt x="82" y="98"/>
                    <a:pt x="84" y="93"/>
                    <a:pt x="84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74"/>
                    <a:pt x="75" y="61"/>
                    <a:pt x="59" y="50"/>
                  </a:cubicBezTo>
                  <a:close/>
                  <a:moveTo>
                    <a:pt x="77" y="86"/>
                  </a:moveTo>
                  <a:cubicBezTo>
                    <a:pt x="77" y="91"/>
                    <a:pt x="75" y="92"/>
                    <a:pt x="73" y="93"/>
                  </a:cubicBezTo>
                  <a:cubicBezTo>
                    <a:pt x="71" y="94"/>
                    <a:pt x="66" y="95"/>
                    <a:pt x="61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10" y="95"/>
                    <a:pt x="7" y="93"/>
                    <a:pt x="7" y="86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76"/>
                    <a:pt x="20" y="61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7" y="65"/>
                    <a:pt x="77" y="77"/>
                    <a:pt x="77" y="85"/>
                  </a:cubicBezTo>
                  <a:lnTo>
                    <a:pt x="77" y="86"/>
                  </a:ln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</a:path>
              </a:pathLst>
            </a:custGeom>
            <a:grpFill/>
            <a:ln w="106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121" name="Freeform 28"/>
            <p:cNvSpPr>
              <a:spLocks noEditPoints="1"/>
            </p:cNvSpPr>
            <p:nvPr/>
          </p:nvSpPr>
          <p:spPr bwMode="auto">
            <a:xfrm>
              <a:off x="2967" y="2460"/>
              <a:ext cx="431" cy="1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3" y="0"/>
                </a:cxn>
                <a:cxn ang="0">
                  <a:pos x="6" y="28"/>
                </a:cxn>
                <a:cxn ang="0">
                  <a:pos x="14" y="31"/>
                </a:cxn>
                <a:cxn ang="0">
                  <a:pos x="59" y="31"/>
                </a:cxn>
                <a:cxn ang="0">
                  <a:pos x="64" y="24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67" h="31">
                  <a:moveTo>
                    <a:pt x="4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0" y="17"/>
                    <a:pt x="6" y="28"/>
                  </a:cubicBezTo>
                  <a:cubicBezTo>
                    <a:pt x="6" y="28"/>
                    <a:pt x="8" y="31"/>
                    <a:pt x="14" y="31"/>
                  </a:cubicBezTo>
                  <a:cubicBezTo>
                    <a:pt x="19" y="31"/>
                    <a:pt x="59" y="31"/>
                    <a:pt x="59" y="31"/>
                  </a:cubicBezTo>
                  <a:cubicBezTo>
                    <a:pt x="59" y="31"/>
                    <a:pt x="67" y="31"/>
                    <a:pt x="64" y="24"/>
                  </a:cubicBezTo>
                  <a:cubicBezTo>
                    <a:pt x="62" y="21"/>
                    <a:pt x="55" y="5"/>
                    <a:pt x="41" y="0"/>
                  </a:cubicBezTo>
                  <a:close/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 w="106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122" name="Freeform 29"/>
            <p:cNvSpPr>
              <a:spLocks noEditPoints="1"/>
            </p:cNvSpPr>
            <p:nvPr/>
          </p:nvSpPr>
          <p:spPr bwMode="auto">
            <a:xfrm>
              <a:off x="3180" y="2370"/>
              <a:ext cx="32" cy="3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106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123" name="Freeform 30"/>
            <p:cNvSpPr>
              <a:spLocks noEditPoints="1"/>
            </p:cNvSpPr>
            <p:nvPr/>
          </p:nvSpPr>
          <p:spPr bwMode="auto">
            <a:xfrm>
              <a:off x="3128" y="2294"/>
              <a:ext cx="32" cy="3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106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124" name="Freeform 31"/>
            <p:cNvSpPr>
              <a:spLocks noEditPoints="1"/>
            </p:cNvSpPr>
            <p:nvPr/>
          </p:nvSpPr>
          <p:spPr bwMode="auto">
            <a:xfrm>
              <a:off x="3167" y="2243"/>
              <a:ext cx="32" cy="3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106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tx1"/>
                </a:solidFill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</p:grpSp>
      <p:sp>
        <p:nvSpPr>
          <p:cNvPr id="125" name="Freeform 35"/>
          <p:cNvSpPr>
            <a:spLocks noEditPoints="1"/>
          </p:cNvSpPr>
          <p:nvPr/>
        </p:nvSpPr>
        <p:spPr bwMode="auto">
          <a:xfrm>
            <a:off x="4445123" y="3990280"/>
            <a:ext cx="442589" cy="531432"/>
          </a:xfrm>
          <a:custGeom>
            <a:avLst/>
            <a:gdLst/>
            <a:ahLst/>
            <a:cxnLst>
              <a:cxn ang="0">
                <a:pos x="37" y="23"/>
              </a:cxn>
              <a:cxn ang="0">
                <a:pos x="37" y="3"/>
              </a:cxn>
              <a:cxn ang="0">
                <a:pos x="40" y="3"/>
              </a:cxn>
              <a:cxn ang="0">
                <a:pos x="40" y="0"/>
              </a:cxn>
              <a:cxn ang="0">
                <a:pos x="17" y="0"/>
              </a:cxn>
              <a:cxn ang="0">
                <a:pos x="17" y="3"/>
              </a:cxn>
              <a:cxn ang="0">
                <a:pos x="20" y="3"/>
              </a:cxn>
              <a:cxn ang="0">
                <a:pos x="20" y="23"/>
              </a:cxn>
              <a:cxn ang="0">
                <a:pos x="0" y="60"/>
              </a:cxn>
              <a:cxn ang="0">
                <a:pos x="9" y="69"/>
              </a:cxn>
              <a:cxn ang="0">
                <a:pos x="49" y="69"/>
              </a:cxn>
              <a:cxn ang="0">
                <a:pos x="57" y="60"/>
              </a:cxn>
              <a:cxn ang="0">
                <a:pos x="37" y="23"/>
              </a:cxn>
              <a:cxn ang="0">
                <a:pos x="49" y="66"/>
              </a:cxn>
              <a:cxn ang="0">
                <a:pos x="9" y="66"/>
              </a:cxn>
              <a:cxn ang="0">
                <a:pos x="3" y="60"/>
              </a:cxn>
              <a:cxn ang="0">
                <a:pos x="22" y="24"/>
              </a:cxn>
              <a:cxn ang="0">
                <a:pos x="23" y="24"/>
              </a:cxn>
              <a:cxn ang="0">
                <a:pos x="23" y="3"/>
              </a:cxn>
              <a:cxn ang="0">
                <a:pos x="34" y="3"/>
              </a:cxn>
              <a:cxn ang="0">
                <a:pos x="34" y="24"/>
              </a:cxn>
              <a:cxn ang="0">
                <a:pos x="35" y="24"/>
              </a:cxn>
              <a:cxn ang="0">
                <a:pos x="54" y="60"/>
              </a:cxn>
              <a:cxn ang="0">
                <a:pos x="49" y="66"/>
              </a:cxn>
              <a:cxn ang="0">
                <a:pos x="20" y="55"/>
              </a:cxn>
              <a:cxn ang="0">
                <a:pos x="17" y="58"/>
              </a:cxn>
              <a:cxn ang="0">
                <a:pos x="14" y="55"/>
              </a:cxn>
              <a:cxn ang="0">
                <a:pos x="17" y="52"/>
              </a:cxn>
              <a:cxn ang="0">
                <a:pos x="20" y="55"/>
              </a:cxn>
              <a:cxn ang="0">
                <a:pos x="37" y="59"/>
              </a:cxn>
              <a:cxn ang="0">
                <a:pos x="33" y="63"/>
              </a:cxn>
              <a:cxn ang="0">
                <a:pos x="29" y="59"/>
              </a:cxn>
              <a:cxn ang="0">
                <a:pos x="33" y="55"/>
              </a:cxn>
              <a:cxn ang="0">
                <a:pos x="37" y="59"/>
              </a:cxn>
              <a:cxn ang="0">
                <a:pos x="30" y="54"/>
              </a:cxn>
              <a:cxn ang="0">
                <a:pos x="27" y="57"/>
              </a:cxn>
              <a:cxn ang="0">
                <a:pos x="23" y="54"/>
              </a:cxn>
              <a:cxn ang="0">
                <a:pos x="27" y="50"/>
              </a:cxn>
              <a:cxn ang="0">
                <a:pos x="30" y="54"/>
              </a:cxn>
              <a:cxn ang="0">
                <a:pos x="26" y="49"/>
              </a:cxn>
              <a:cxn ang="0">
                <a:pos x="21" y="44"/>
              </a:cxn>
              <a:cxn ang="0">
                <a:pos x="26" y="39"/>
              </a:cxn>
              <a:cxn ang="0">
                <a:pos x="31" y="44"/>
              </a:cxn>
              <a:cxn ang="0">
                <a:pos x="26" y="49"/>
              </a:cxn>
              <a:cxn ang="0">
                <a:pos x="34" y="44"/>
              </a:cxn>
              <a:cxn ang="0">
                <a:pos x="37" y="41"/>
              </a:cxn>
              <a:cxn ang="0">
                <a:pos x="40" y="44"/>
              </a:cxn>
              <a:cxn ang="0">
                <a:pos x="37" y="47"/>
              </a:cxn>
              <a:cxn ang="0">
                <a:pos x="34" y="44"/>
              </a:cxn>
              <a:cxn ang="0">
                <a:pos x="37" y="51"/>
              </a:cxn>
              <a:cxn ang="0">
                <a:pos x="35" y="53"/>
              </a:cxn>
              <a:cxn ang="0">
                <a:pos x="33" y="51"/>
              </a:cxn>
              <a:cxn ang="0">
                <a:pos x="35" y="49"/>
              </a:cxn>
              <a:cxn ang="0">
                <a:pos x="37" y="51"/>
              </a:cxn>
              <a:cxn ang="0">
                <a:pos x="37" y="51"/>
              </a:cxn>
              <a:cxn ang="0">
                <a:pos x="37" y="51"/>
              </a:cxn>
            </a:cxnLst>
            <a:rect l="0" t="0" r="r" b="b"/>
            <a:pathLst>
              <a:path w="57" h="69">
                <a:moveTo>
                  <a:pt x="37" y="23"/>
                </a:moveTo>
                <a:cubicBezTo>
                  <a:pt x="37" y="3"/>
                  <a:pt x="37" y="3"/>
                  <a:pt x="37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0" y="51"/>
                  <a:pt x="0" y="60"/>
                </a:cubicBezTo>
                <a:cubicBezTo>
                  <a:pt x="0" y="69"/>
                  <a:pt x="9" y="69"/>
                  <a:pt x="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7" y="69"/>
                  <a:pt x="57" y="60"/>
                </a:cubicBezTo>
                <a:cubicBezTo>
                  <a:pt x="57" y="51"/>
                  <a:pt x="37" y="23"/>
                  <a:pt x="37" y="23"/>
                </a:cubicBezTo>
                <a:close/>
                <a:moveTo>
                  <a:pt x="49" y="66"/>
                </a:move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3" y="65"/>
                  <a:pt x="3" y="60"/>
                </a:cubicBezTo>
                <a:cubicBezTo>
                  <a:pt x="3" y="54"/>
                  <a:pt x="15" y="35"/>
                  <a:pt x="22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3"/>
                  <a:pt x="23" y="3"/>
                  <a:pt x="2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42" y="35"/>
                  <a:pt x="54" y="54"/>
                  <a:pt x="54" y="60"/>
                </a:cubicBezTo>
                <a:cubicBezTo>
                  <a:pt x="54" y="65"/>
                  <a:pt x="50" y="66"/>
                  <a:pt x="49" y="66"/>
                </a:cubicBezTo>
                <a:close/>
                <a:moveTo>
                  <a:pt x="20" y="55"/>
                </a:moveTo>
                <a:cubicBezTo>
                  <a:pt x="20" y="56"/>
                  <a:pt x="19" y="58"/>
                  <a:pt x="17" y="58"/>
                </a:cubicBezTo>
                <a:cubicBezTo>
                  <a:pt x="16" y="58"/>
                  <a:pt x="14" y="56"/>
                  <a:pt x="14" y="55"/>
                </a:cubicBezTo>
                <a:cubicBezTo>
                  <a:pt x="14" y="53"/>
                  <a:pt x="16" y="52"/>
                  <a:pt x="17" y="52"/>
                </a:cubicBezTo>
                <a:cubicBezTo>
                  <a:pt x="19" y="52"/>
                  <a:pt x="20" y="53"/>
                  <a:pt x="20" y="55"/>
                </a:cubicBezTo>
                <a:close/>
                <a:moveTo>
                  <a:pt x="37" y="59"/>
                </a:moveTo>
                <a:cubicBezTo>
                  <a:pt x="37" y="61"/>
                  <a:pt x="35" y="63"/>
                  <a:pt x="33" y="63"/>
                </a:cubicBezTo>
                <a:cubicBezTo>
                  <a:pt x="31" y="63"/>
                  <a:pt x="29" y="61"/>
                  <a:pt x="29" y="59"/>
                </a:cubicBezTo>
                <a:cubicBezTo>
                  <a:pt x="29" y="57"/>
                  <a:pt x="31" y="55"/>
                  <a:pt x="33" y="55"/>
                </a:cubicBezTo>
                <a:cubicBezTo>
                  <a:pt x="35" y="55"/>
                  <a:pt x="37" y="57"/>
                  <a:pt x="37" y="59"/>
                </a:cubicBezTo>
                <a:close/>
                <a:moveTo>
                  <a:pt x="30" y="54"/>
                </a:moveTo>
                <a:cubicBezTo>
                  <a:pt x="30" y="56"/>
                  <a:pt x="29" y="57"/>
                  <a:pt x="27" y="57"/>
                </a:cubicBezTo>
                <a:cubicBezTo>
                  <a:pt x="25" y="57"/>
                  <a:pt x="23" y="56"/>
                  <a:pt x="23" y="54"/>
                </a:cubicBezTo>
                <a:cubicBezTo>
                  <a:pt x="23" y="52"/>
                  <a:pt x="25" y="50"/>
                  <a:pt x="27" y="50"/>
                </a:cubicBezTo>
                <a:cubicBezTo>
                  <a:pt x="29" y="50"/>
                  <a:pt x="30" y="52"/>
                  <a:pt x="30" y="54"/>
                </a:cubicBezTo>
                <a:close/>
                <a:moveTo>
                  <a:pt x="26" y="49"/>
                </a:moveTo>
                <a:cubicBezTo>
                  <a:pt x="23" y="49"/>
                  <a:pt x="21" y="47"/>
                  <a:pt x="21" y="44"/>
                </a:cubicBezTo>
                <a:cubicBezTo>
                  <a:pt x="21" y="41"/>
                  <a:pt x="23" y="39"/>
                  <a:pt x="26" y="39"/>
                </a:cubicBezTo>
                <a:cubicBezTo>
                  <a:pt x="29" y="39"/>
                  <a:pt x="31" y="41"/>
                  <a:pt x="31" y="44"/>
                </a:cubicBezTo>
                <a:cubicBezTo>
                  <a:pt x="31" y="47"/>
                  <a:pt x="29" y="49"/>
                  <a:pt x="26" y="49"/>
                </a:cubicBezTo>
                <a:close/>
                <a:moveTo>
                  <a:pt x="34" y="44"/>
                </a:moveTo>
                <a:cubicBezTo>
                  <a:pt x="34" y="43"/>
                  <a:pt x="35" y="41"/>
                  <a:pt x="37" y="41"/>
                </a:cubicBezTo>
                <a:cubicBezTo>
                  <a:pt x="38" y="41"/>
                  <a:pt x="40" y="43"/>
                  <a:pt x="40" y="44"/>
                </a:cubicBezTo>
                <a:cubicBezTo>
                  <a:pt x="40" y="46"/>
                  <a:pt x="38" y="47"/>
                  <a:pt x="37" y="47"/>
                </a:cubicBezTo>
                <a:cubicBezTo>
                  <a:pt x="35" y="47"/>
                  <a:pt x="34" y="46"/>
                  <a:pt x="34" y="44"/>
                </a:cubicBezTo>
                <a:close/>
                <a:moveTo>
                  <a:pt x="37" y="51"/>
                </a:moveTo>
                <a:cubicBezTo>
                  <a:pt x="37" y="52"/>
                  <a:pt x="36" y="53"/>
                  <a:pt x="35" y="53"/>
                </a:cubicBezTo>
                <a:cubicBezTo>
                  <a:pt x="34" y="53"/>
                  <a:pt x="33" y="52"/>
                  <a:pt x="33" y="51"/>
                </a:cubicBezTo>
                <a:cubicBezTo>
                  <a:pt x="33" y="50"/>
                  <a:pt x="34" y="49"/>
                  <a:pt x="35" y="49"/>
                </a:cubicBezTo>
                <a:cubicBezTo>
                  <a:pt x="36" y="49"/>
                  <a:pt x="37" y="50"/>
                  <a:pt x="37" y="51"/>
                </a:cubicBezTo>
                <a:close/>
                <a:moveTo>
                  <a:pt x="37" y="51"/>
                </a:moveTo>
                <a:cubicBezTo>
                  <a:pt x="37" y="51"/>
                  <a:pt x="37" y="51"/>
                  <a:pt x="37" y="51"/>
                </a:cubicBezTo>
              </a:path>
            </a:pathLst>
          </a:custGeom>
          <a:solidFill>
            <a:srgbClr val="24B996"/>
          </a:solidFill>
          <a:ln w="106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26" name="Freeform 39"/>
          <p:cNvSpPr>
            <a:spLocks noEditPoints="1"/>
          </p:cNvSpPr>
          <p:nvPr/>
        </p:nvSpPr>
        <p:spPr bwMode="auto">
          <a:xfrm flipH="1">
            <a:off x="1572895" y="3118485"/>
            <a:ext cx="704215" cy="1125220"/>
          </a:xfrm>
          <a:custGeom>
            <a:avLst/>
            <a:gdLst/>
            <a:ahLst/>
            <a:cxnLst>
              <a:cxn ang="0">
                <a:pos x="132" y="74"/>
              </a:cxn>
              <a:cxn ang="0">
                <a:pos x="88" y="47"/>
              </a:cxn>
              <a:cxn ang="0">
                <a:pos x="82" y="25"/>
              </a:cxn>
              <a:cxn ang="0">
                <a:pos x="81" y="13"/>
              </a:cxn>
              <a:cxn ang="0">
                <a:pos x="92" y="8"/>
              </a:cxn>
              <a:cxn ang="0">
                <a:pos x="87" y="0"/>
              </a:cxn>
              <a:cxn ang="0">
                <a:pos x="45" y="5"/>
              </a:cxn>
              <a:cxn ang="0">
                <a:pos x="50" y="13"/>
              </a:cxn>
              <a:cxn ang="0">
                <a:pos x="56" y="14"/>
              </a:cxn>
              <a:cxn ang="0">
                <a:pos x="50" y="32"/>
              </a:cxn>
              <a:cxn ang="0">
                <a:pos x="57" y="145"/>
              </a:cxn>
              <a:cxn ang="0">
                <a:pos x="57" y="193"/>
              </a:cxn>
              <a:cxn ang="0">
                <a:pos x="81" y="193"/>
              </a:cxn>
              <a:cxn ang="0">
                <a:pos x="81" y="145"/>
              </a:cxn>
              <a:cxn ang="0">
                <a:pos x="88" y="111"/>
              </a:cxn>
              <a:cxn ang="0">
                <a:pos x="127" y="97"/>
              </a:cxn>
              <a:cxn ang="0">
                <a:pos x="147" y="209"/>
              </a:cxn>
              <a:cxn ang="0">
                <a:pos x="123" y="218"/>
              </a:cxn>
              <a:cxn ang="0">
                <a:pos x="28" y="228"/>
              </a:cxn>
              <a:cxn ang="0">
                <a:pos x="123" y="224"/>
              </a:cxn>
              <a:cxn ang="0">
                <a:pos x="90" y="240"/>
              </a:cxn>
              <a:cxn ang="0">
                <a:pos x="69" y="240"/>
              </a:cxn>
              <a:cxn ang="0">
                <a:pos x="0" y="265"/>
              </a:cxn>
              <a:cxn ang="0">
                <a:pos x="150" y="294"/>
              </a:cxn>
              <a:cxn ang="0">
                <a:pos x="112" y="265"/>
              </a:cxn>
              <a:cxn ang="0">
                <a:pos x="183" y="163"/>
              </a:cxn>
              <a:cxn ang="0">
                <a:pos x="72" y="79"/>
              </a:cxn>
              <a:cxn ang="0">
                <a:pos x="124" y="70"/>
              </a:cxn>
              <a:cxn ang="0">
                <a:pos x="99" y="60"/>
              </a:cxn>
              <a:cxn ang="0">
                <a:pos x="99" y="99"/>
              </a:cxn>
              <a:cxn ang="0">
                <a:pos x="121" y="93"/>
              </a:cxn>
              <a:cxn ang="0">
                <a:pos x="99" y="106"/>
              </a:cxn>
            </a:cxnLst>
            <a:rect l="0" t="0" r="r" b="b"/>
            <a:pathLst>
              <a:path w="183" h="294">
                <a:moveTo>
                  <a:pt x="183" y="163"/>
                </a:moveTo>
                <a:cubicBezTo>
                  <a:pt x="183" y="124"/>
                  <a:pt x="162" y="91"/>
                  <a:pt x="132" y="74"/>
                </a:cubicBezTo>
                <a:cubicBezTo>
                  <a:pt x="130" y="58"/>
                  <a:pt x="116" y="46"/>
                  <a:pt x="99" y="46"/>
                </a:cubicBezTo>
                <a:cubicBezTo>
                  <a:pt x="95" y="46"/>
                  <a:pt x="91" y="46"/>
                  <a:pt x="88" y="47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29"/>
                  <a:pt x="85" y="26"/>
                  <a:pt x="82" y="25"/>
                </a:cubicBezTo>
                <a:cubicBezTo>
                  <a:pt x="82" y="14"/>
                  <a:pt x="82" y="14"/>
                  <a:pt x="82" y="14"/>
                </a:cubicBezTo>
                <a:cubicBezTo>
                  <a:pt x="82" y="13"/>
                  <a:pt x="82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90" y="13"/>
                  <a:pt x="92" y="11"/>
                  <a:pt x="92" y="8"/>
                </a:cubicBezTo>
                <a:cubicBezTo>
                  <a:pt x="92" y="5"/>
                  <a:pt x="92" y="5"/>
                  <a:pt x="92" y="5"/>
                </a:cubicBezTo>
                <a:cubicBezTo>
                  <a:pt x="92" y="2"/>
                  <a:pt x="90" y="0"/>
                  <a:pt x="8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5" y="2"/>
                  <a:pt x="45" y="5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11"/>
                  <a:pt x="48" y="13"/>
                  <a:pt x="5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4"/>
                </a:cubicBezTo>
                <a:cubicBezTo>
                  <a:pt x="56" y="25"/>
                  <a:pt x="56" y="25"/>
                  <a:pt x="56" y="25"/>
                </a:cubicBezTo>
                <a:cubicBezTo>
                  <a:pt x="52" y="26"/>
                  <a:pt x="50" y="29"/>
                  <a:pt x="50" y="32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50" y="142"/>
                  <a:pt x="53" y="145"/>
                  <a:pt x="57" y="145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58" y="195"/>
                  <a:pt x="63" y="197"/>
                  <a:pt x="69" y="197"/>
                </a:cubicBezTo>
                <a:cubicBezTo>
                  <a:pt x="75" y="197"/>
                  <a:pt x="80" y="195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5" y="145"/>
                  <a:pt x="88" y="142"/>
                  <a:pt x="88" y="138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91" y="112"/>
                  <a:pt x="95" y="113"/>
                  <a:pt x="99" y="113"/>
                </a:cubicBezTo>
                <a:cubicBezTo>
                  <a:pt x="111" y="113"/>
                  <a:pt x="121" y="106"/>
                  <a:pt x="127" y="97"/>
                </a:cubicBezTo>
                <a:cubicBezTo>
                  <a:pt x="148" y="110"/>
                  <a:pt x="161" y="135"/>
                  <a:pt x="161" y="163"/>
                </a:cubicBezTo>
                <a:cubicBezTo>
                  <a:pt x="161" y="180"/>
                  <a:pt x="156" y="196"/>
                  <a:pt x="147" y="20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3" y="218"/>
                  <a:pt x="123" y="218"/>
                  <a:pt x="123" y="218"/>
                </a:cubicBezTo>
                <a:cubicBezTo>
                  <a:pt x="28" y="218"/>
                  <a:pt x="28" y="218"/>
                  <a:pt x="28" y="218"/>
                </a:cubicBezTo>
                <a:cubicBezTo>
                  <a:pt x="28" y="228"/>
                  <a:pt x="28" y="228"/>
                  <a:pt x="28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41" y="216"/>
                  <a:pt x="141" y="216"/>
                  <a:pt x="141" y="216"/>
                </a:cubicBezTo>
                <a:cubicBezTo>
                  <a:pt x="128" y="231"/>
                  <a:pt x="110" y="240"/>
                  <a:pt x="90" y="240"/>
                </a:cubicBezTo>
                <a:cubicBezTo>
                  <a:pt x="90" y="240"/>
                  <a:pt x="90" y="240"/>
                  <a:pt x="90" y="240"/>
                </a:cubicBezTo>
                <a:cubicBezTo>
                  <a:pt x="69" y="240"/>
                  <a:pt x="69" y="240"/>
                  <a:pt x="69" y="240"/>
                </a:cubicBezTo>
                <a:cubicBezTo>
                  <a:pt x="69" y="265"/>
                  <a:pt x="69" y="265"/>
                  <a:pt x="69" y="265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94"/>
                  <a:pt x="0" y="294"/>
                  <a:pt x="0" y="294"/>
                </a:cubicBezTo>
                <a:cubicBezTo>
                  <a:pt x="150" y="294"/>
                  <a:pt x="150" y="294"/>
                  <a:pt x="150" y="294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12" y="265"/>
                  <a:pt x="112" y="265"/>
                  <a:pt x="112" y="265"/>
                </a:cubicBezTo>
                <a:cubicBezTo>
                  <a:pt x="112" y="259"/>
                  <a:pt x="112" y="259"/>
                  <a:pt x="112" y="259"/>
                </a:cubicBezTo>
                <a:cubicBezTo>
                  <a:pt x="153" y="248"/>
                  <a:pt x="183" y="209"/>
                  <a:pt x="183" y="163"/>
                </a:cubicBezTo>
                <a:close/>
                <a:moveTo>
                  <a:pt x="99" y="106"/>
                </a:moveTo>
                <a:cubicBezTo>
                  <a:pt x="84" y="106"/>
                  <a:pt x="72" y="94"/>
                  <a:pt x="72" y="79"/>
                </a:cubicBezTo>
                <a:cubicBezTo>
                  <a:pt x="72" y="65"/>
                  <a:pt x="84" y="53"/>
                  <a:pt x="99" y="53"/>
                </a:cubicBezTo>
                <a:cubicBezTo>
                  <a:pt x="110" y="53"/>
                  <a:pt x="120" y="60"/>
                  <a:pt x="124" y="70"/>
                </a:cubicBezTo>
                <a:cubicBezTo>
                  <a:pt x="121" y="69"/>
                  <a:pt x="117" y="68"/>
                  <a:pt x="114" y="67"/>
                </a:cubicBezTo>
                <a:cubicBezTo>
                  <a:pt x="110" y="63"/>
                  <a:pt x="105" y="60"/>
                  <a:pt x="99" y="60"/>
                </a:cubicBezTo>
                <a:cubicBezTo>
                  <a:pt x="88" y="60"/>
                  <a:pt x="79" y="68"/>
                  <a:pt x="79" y="79"/>
                </a:cubicBezTo>
                <a:cubicBezTo>
                  <a:pt x="79" y="90"/>
                  <a:pt x="88" y="99"/>
                  <a:pt x="99" y="99"/>
                </a:cubicBezTo>
                <a:cubicBezTo>
                  <a:pt x="105" y="99"/>
                  <a:pt x="111" y="95"/>
                  <a:pt x="115" y="90"/>
                </a:cubicBezTo>
                <a:cubicBezTo>
                  <a:pt x="117" y="91"/>
                  <a:pt x="119" y="92"/>
                  <a:pt x="121" y="93"/>
                </a:cubicBezTo>
                <a:cubicBezTo>
                  <a:pt x="116" y="101"/>
                  <a:pt x="108" y="106"/>
                  <a:pt x="99" y="106"/>
                </a:cubicBezTo>
                <a:close/>
                <a:moveTo>
                  <a:pt x="99" y="106"/>
                </a:moveTo>
                <a:cubicBezTo>
                  <a:pt x="99" y="106"/>
                  <a:pt x="99" y="106"/>
                  <a:pt x="99" y="106"/>
                </a:cubicBezTo>
              </a:path>
            </a:pathLst>
          </a:custGeom>
          <a:solidFill>
            <a:srgbClr val="1DA08F"/>
          </a:solidFill>
          <a:ln w="106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1097280" y="377190"/>
            <a:ext cx="3540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solidFill>
                  <a:srgbClr val="1B8475"/>
                </a:solidFill>
                <a:uFillTx/>
                <a:latin typeface="YouSheBiaoTiHei" panose="00000500000000000000" charset="-122"/>
                <a:ea typeface="优设标题黑" panose="00000500000000000000" charset="-122"/>
                <a:sym typeface="汉仪超粗宋简" panose="02010600000101010101" charset="-122"/>
              </a:rPr>
              <a:t>页面标题文字</a:t>
            </a:r>
            <a:endParaRPr lang="zh-CN" altLang="en-US" sz="4000">
              <a:solidFill>
                <a:srgbClr val="1B8475"/>
              </a:solidFill>
              <a:uFillTx/>
              <a:latin typeface="YouSheBiaoTiHei" panose="00000500000000000000" charset="-122"/>
              <a:ea typeface="优设标题黑" panose="00000500000000000000" charset="-122"/>
              <a:sym typeface="汉仪超粗宋简" panose="02010600000101010101" charset="-122"/>
            </a:endParaRPr>
          </a:p>
        </p:txBody>
      </p:sp>
      <p:pic>
        <p:nvPicPr>
          <p:cNvPr id="136" name="图片 135" descr="资源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6020" y="424815"/>
            <a:ext cx="2731770" cy="565150"/>
          </a:xfrm>
          <a:prstGeom prst="rect">
            <a:avLst/>
          </a:prstGeom>
        </p:spPr>
      </p:pic>
      <p:sp>
        <p:nvSpPr>
          <p:cNvPr id="138" name="1"/>
          <p:cNvSpPr txBox="1">
            <a:spLocks noChangeArrowheads="1"/>
          </p:cNvSpPr>
          <p:nvPr/>
        </p:nvSpPr>
        <p:spPr bwMode="auto">
          <a:xfrm>
            <a:off x="6683375" y="1765935"/>
            <a:ext cx="4370705" cy="3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小标</a:t>
            </a:r>
            <a:r>
              <a:rPr lang="zh-CN" altLang="en-US" sz="2200" b="1" dirty="0" smtClean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题文字</a:t>
            </a:r>
            <a:endParaRPr lang="zh-CN" altLang="en-US" sz="2200" b="1" dirty="0" smtClean="0">
              <a:solidFill>
                <a:srgbClr val="404040"/>
              </a:solidFill>
              <a:latin typeface="Alibaba PuHuiTi Regular" panose="00020600040101010101" charset="-122"/>
              <a:ea typeface="Alibaba PuHuiTi Regular" panose="00020600040101010101" charset="-122"/>
              <a:sym typeface="Arial" panose="020B0704020202090204" pitchFamily="34" charset="0"/>
            </a:endParaRPr>
          </a:p>
        </p:txBody>
      </p:sp>
      <p:sp>
        <p:nvSpPr>
          <p:cNvPr id="139" name="1"/>
          <p:cNvSpPr txBox="1">
            <a:spLocks noChangeArrowheads="1"/>
          </p:cNvSpPr>
          <p:nvPr/>
        </p:nvSpPr>
        <p:spPr bwMode="auto">
          <a:xfrm>
            <a:off x="6704330" y="2181225"/>
            <a:ext cx="366649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</a:rPr>
              <a:t>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47" name="1"/>
          <p:cNvSpPr txBox="1">
            <a:spLocks noChangeArrowheads="1"/>
          </p:cNvSpPr>
          <p:nvPr/>
        </p:nvSpPr>
        <p:spPr bwMode="auto">
          <a:xfrm>
            <a:off x="6683375" y="2827020"/>
            <a:ext cx="4370705" cy="3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小标</a:t>
            </a:r>
            <a:r>
              <a:rPr lang="zh-CN" altLang="en-US" sz="2200" b="1" dirty="0" smtClean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题文字</a:t>
            </a:r>
            <a:endParaRPr lang="zh-CN" altLang="en-US" sz="2200" b="1" dirty="0" smtClean="0">
              <a:solidFill>
                <a:srgbClr val="404040"/>
              </a:solidFill>
              <a:latin typeface="Alibaba PuHuiTi Regular" panose="00020600040101010101" charset="-122"/>
              <a:ea typeface="Alibaba PuHuiTi Regular" panose="00020600040101010101" charset="-122"/>
              <a:sym typeface="Arial" panose="020B0704020202090204" pitchFamily="34" charset="0"/>
            </a:endParaRPr>
          </a:p>
        </p:txBody>
      </p:sp>
      <p:sp>
        <p:nvSpPr>
          <p:cNvPr id="148" name="1"/>
          <p:cNvSpPr txBox="1">
            <a:spLocks noChangeArrowheads="1"/>
          </p:cNvSpPr>
          <p:nvPr/>
        </p:nvSpPr>
        <p:spPr bwMode="auto">
          <a:xfrm>
            <a:off x="6704330" y="3242310"/>
            <a:ext cx="366649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</a:rPr>
              <a:t>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50" name="1"/>
          <p:cNvSpPr txBox="1">
            <a:spLocks noChangeArrowheads="1"/>
          </p:cNvSpPr>
          <p:nvPr/>
        </p:nvSpPr>
        <p:spPr bwMode="auto">
          <a:xfrm>
            <a:off x="6683375" y="3888105"/>
            <a:ext cx="4370705" cy="3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小标</a:t>
            </a:r>
            <a:r>
              <a:rPr lang="zh-CN" altLang="en-US" sz="2200" b="1" dirty="0" smtClean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题文字</a:t>
            </a:r>
            <a:endParaRPr lang="zh-CN" altLang="en-US" sz="2200" b="1" dirty="0" smtClean="0">
              <a:solidFill>
                <a:srgbClr val="404040"/>
              </a:solidFill>
              <a:latin typeface="Alibaba PuHuiTi Regular" panose="00020600040101010101" charset="-122"/>
              <a:ea typeface="Alibaba PuHuiTi Regular" panose="00020600040101010101" charset="-122"/>
              <a:sym typeface="Arial" panose="020B0704020202090204" pitchFamily="34" charset="0"/>
            </a:endParaRPr>
          </a:p>
        </p:txBody>
      </p:sp>
      <p:sp>
        <p:nvSpPr>
          <p:cNvPr id="151" name="1"/>
          <p:cNvSpPr txBox="1">
            <a:spLocks noChangeArrowheads="1"/>
          </p:cNvSpPr>
          <p:nvPr/>
        </p:nvSpPr>
        <p:spPr bwMode="auto">
          <a:xfrm>
            <a:off x="6704330" y="4303395"/>
            <a:ext cx="366649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</a:rPr>
              <a:t>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53" name="1"/>
          <p:cNvSpPr txBox="1">
            <a:spLocks noChangeArrowheads="1"/>
          </p:cNvSpPr>
          <p:nvPr/>
        </p:nvSpPr>
        <p:spPr bwMode="auto">
          <a:xfrm>
            <a:off x="6683375" y="4949190"/>
            <a:ext cx="4370705" cy="3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小标</a:t>
            </a:r>
            <a:r>
              <a:rPr lang="zh-CN" altLang="en-US" sz="2200" b="1" dirty="0" smtClean="0">
                <a:solidFill>
                  <a:srgbClr val="404040"/>
                </a:solidFill>
                <a:latin typeface="Alibaba PuHuiTi Regular" panose="00020600040101010101" charset="-122"/>
                <a:ea typeface="Alibaba PuHuiTi Regular" panose="00020600040101010101" charset="-122"/>
                <a:sym typeface="Arial" panose="020B0704020202090204" pitchFamily="34" charset="0"/>
              </a:rPr>
              <a:t>题文字</a:t>
            </a:r>
            <a:endParaRPr lang="zh-CN" altLang="en-US" sz="2200" b="1" dirty="0" smtClean="0">
              <a:solidFill>
                <a:srgbClr val="404040"/>
              </a:solidFill>
              <a:latin typeface="Alibaba PuHuiTi Regular" panose="00020600040101010101" charset="-122"/>
              <a:ea typeface="Alibaba PuHuiTi Regular" panose="00020600040101010101" charset="-122"/>
              <a:sym typeface="Arial" panose="020B0704020202090204" pitchFamily="34" charset="0"/>
            </a:endParaRPr>
          </a:p>
        </p:txBody>
      </p:sp>
      <p:sp>
        <p:nvSpPr>
          <p:cNvPr id="154" name="1"/>
          <p:cNvSpPr txBox="1">
            <a:spLocks noChangeArrowheads="1"/>
          </p:cNvSpPr>
          <p:nvPr/>
        </p:nvSpPr>
        <p:spPr bwMode="auto">
          <a:xfrm>
            <a:off x="6704330" y="5364480"/>
            <a:ext cx="366649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</a:rPr>
              <a:t>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28" grpId="0"/>
      <p:bldP spid="129" grpId="0"/>
      <p:bldP spid="130" grpId="0"/>
      <p:bldP spid="131" grpId="0"/>
      <p:bldP spid="125" grpId="0" bldLvl="0" animBg="1"/>
      <p:bldP spid="1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99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" name="矩形: 圆角 49"/>
          <p:cNvSpPr/>
          <p:nvPr/>
        </p:nvSpPr>
        <p:spPr>
          <a:xfrm>
            <a:off x="221113" y="227931"/>
            <a:ext cx="11749182" cy="64021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占位符 31" descr="图片包含 人, 室内, 缝纫机, 病房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5139690" y="1296035"/>
            <a:ext cx="6038215" cy="3446780"/>
          </a:xfrm>
          <a:prstGeom prst="roundRect">
            <a:avLst>
              <a:gd name="adj" fmla="val 10015"/>
            </a:avLst>
          </a:prstGeom>
        </p:spPr>
      </p:pic>
      <p:sp>
        <p:nvSpPr>
          <p:cNvPr id="134" name="圆角矩形 10"/>
          <p:cNvSpPr/>
          <p:nvPr/>
        </p:nvSpPr>
        <p:spPr>
          <a:xfrm rot="5400000">
            <a:off x="399548" y="58782"/>
            <a:ext cx="669851" cy="552893"/>
          </a:xfrm>
          <a:prstGeom prst="flowChartDelay">
            <a:avLst/>
          </a:prstGeom>
          <a:solidFill>
            <a:srgbClr val="1DA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6" name="图片 135" descr="资源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020" y="424815"/>
            <a:ext cx="2731770" cy="565150"/>
          </a:xfrm>
          <a:prstGeom prst="rect">
            <a:avLst/>
          </a:prstGeom>
        </p:spPr>
      </p:pic>
      <p:sp>
        <p:nvSpPr>
          <p:cNvPr id="5" name="Rectangle: Rounded Corners 3"/>
          <p:cNvSpPr/>
          <p:nvPr/>
        </p:nvSpPr>
        <p:spPr>
          <a:xfrm>
            <a:off x="4328795" y="3385185"/>
            <a:ext cx="6111240" cy="2640965"/>
          </a:xfrm>
          <a:prstGeom prst="roundRect">
            <a:avLst>
              <a:gd name="adj" fmla="val 10058"/>
            </a:avLst>
          </a:prstGeom>
          <a:solidFill>
            <a:srgbClr val="1B8475"/>
          </a:solidFill>
          <a:ln>
            <a:noFill/>
          </a:ln>
          <a:effectLst>
            <a:outerShdw blurRad="4445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100">
              <a:solidFill>
                <a:schemeClr val="bg1"/>
              </a:solidFill>
              <a:latin typeface="Quicksand SemiBold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4975071" y="3715107"/>
            <a:ext cx="889002" cy="889000"/>
            <a:chOff x="4975071" y="3715107"/>
            <a:chExt cx="889002" cy="889000"/>
          </a:xfrm>
        </p:grpSpPr>
        <p:sp>
          <p:nvSpPr>
            <p:cNvPr id="9" name="Rectangle: Rounded Corners 44"/>
            <p:cNvSpPr/>
            <p:nvPr/>
          </p:nvSpPr>
          <p:spPr>
            <a:xfrm>
              <a:off x="4975071" y="3715107"/>
              <a:ext cx="889002" cy="889000"/>
            </a:xfrm>
            <a:prstGeom prst="roundRect">
              <a:avLst>
                <a:gd name="adj" fmla="val 24982"/>
              </a:avLst>
            </a:prstGeom>
            <a:solidFill>
              <a:srgbClr val="24B99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5139619" y="3981577"/>
              <a:ext cx="558527" cy="356061"/>
              <a:chOff x="6610620" y="3882075"/>
              <a:chExt cx="762000" cy="485775"/>
            </a:xfrm>
          </p:grpSpPr>
          <p:sp>
            <p:nvSpPr>
              <p:cNvPr id="11" name="Freeform: Shape 37"/>
              <p:cNvSpPr/>
              <p:nvPr/>
            </p:nvSpPr>
            <p:spPr>
              <a:xfrm>
                <a:off x="6696345" y="4234500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latin typeface="Alibaba PuHuiTi Regular" panose="00020600040101010101" charset="-122"/>
                  <a:ea typeface="Alibaba PuHuiTi Regular" panose="00020600040101010101" charset="-122"/>
                </a:endParaRPr>
              </a:p>
            </p:txBody>
          </p:sp>
          <p:sp>
            <p:nvSpPr>
              <p:cNvPr id="13" name="Freeform: Shape 38"/>
              <p:cNvSpPr/>
              <p:nvPr/>
            </p:nvSpPr>
            <p:spPr>
              <a:xfrm>
                <a:off x="7172595" y="4234500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latin typeface="Alibaba PuHuiTi Regular" panose="00020600040101010101" charset="-122"/>
                  <a:ea typeface="Alibaba PuHuiTi Regular" panose="00020600040101010101" charset="-122"/>
                </a:endParaRPr>
              </a:p>
            </p:txBody>
          </p:sp>
          <p:sp>
            <p:nvSpPr>
              <p:cNvPr id="14" name="Freeform: Shape 39"/>
              <p:cNvSpPr/>
              <p:nvPr/>
            </p:nvSpPr>
            <p:spPr>
              <a:xfrm>
                <a:off x="6610620" y="3882075"/>
                <a:ext cx="762000" cy="419100"/>
              </a:xfrm>
              <a:custGeom>
                <a:avLst/>
                <a:gdLst>
                  <a:gd name="connsiteX0" fmla="*/ 746760 w 762000"/>
                  <a:gd name="connsiteY0" fmla="*/ 255270 h 419100"/>
                  <a:gd name="connsiteX1" fmla="*/ 696278 w 762000"/>
                  <a:gd name="connsiteY1" fmla="*/ 217170 h 419100"/>
                  <a:gd name="connsiteX2" fmla="*/ 682943 w 762000"/>
                  <a:gd name="connsiteY2" fmla="*/ 197168 h 419100"/>
                  <a:gd name="connsiteX3" fmla="*/ 663893 w 762000"/>
                  <a:gd name="connsiteY3" fmla="*/ 131445 h 419100"/>
                  <a:gd name="connsiteX4" fmla="*/ 590550 w 762000"/>
                  <a:gd name="connsiteY4" fmla="*/ 76200 h 419100"/>
                  <a:gd name="connsiteX5" fmla="*/ 571500 w 762000"/>
                  <a:gd name="connsiteY5" fmla="*/ 76200 h 419100"/>
                  <a:gd name="connsiteX6" fmla="*/ 571500 w 762000"/>
                  <a:gd name="connsiteY6" fmla="*/ 28575 h 419100"/>
                  <a:gd name="connsiteX7" fmla="*/ 542925 w 762000"/>
                  <a:gd name="connsiteY7" fmla="*/ 0 h 419100"/>
                  <a:gd name="connsiteX8" fmla="*/ 523875 w 762000"/>
                  <a:gd name="connsiteY8" fmla="*/ 0 h 419100"/>
                  <a:gd name="connsiteX9" fmla="*/ 495300 w 762000"/>
                  <a:gd name="connsiteY9" fmla="*/ 28575 h 419100"/>
                  <a:gd name="connsiteX10" fmla="*/ 495300 w 762000"/>
                  <a:gd name="connsiteY10" fmla="*/ 76200 h 419100"/>
                  <a:gd name="connsiteX11" fmla="*/ 495300 w 762000"/>
                  <a:gd name="connsiteY11" fmla="*/ 76200 h 419100"/>
                  <a:gd name="connsiteX12" fmla="*/ 495300 w 762000"/>
                  <a:gd name="connsiteY12" fmla="*/ 57150 h 419100"/>
                  <a:gd name="connsiteX13" fmla="*/ 457200 w 762000"/>
                  <a:gd name="connsiteY13" fmla="*/ 19050 h 419100"/>
                  <a:gd name="connsiteX14" fmla="*/ 38100 w 762000"/>
                  <a:gd name="connsiteY14" fmla="*/ 19050 h 419100"/>
                  <a:gd name="connsiteX15" fmla="*/ 0 w 762000"/>
                  <a:gd name="connsiteY15" fmla="*/ 57150 h 419100"/>
                  <a:gd name="connsiteX16" fmla="*/ 0 w 762000"/>
                  <a:gd name="connsiteY16" fmla="*/ 381000 h 419100"/>
                  <a:gd name="connsiteX17" fmla="*/ 38100 w 762000"/>
                  <a:gd name="connsiteY17" fmla="*/ 419100 h 419100"/>
                  <a:gd name="connsiteX18" fmla="*/ 57150 w 762000"/>
                  <a:gd name="connsiteY18" fmla="*/ 419100 h 419100"/>
                  <a:gd name="connsiteX19" fmla="*/ 152400 w 762000"/>
                  <a:gd name="connsiteY19" fmla="*/ 323850 h 419100"/>
                  <a:gd name="connsiteX20" fmla="*/ 247650 w 762000"/>
                  <a:gd name="connsiteY20" fmla="*/ 419100 h 419100"/>
                  <a:gd name="connsiteX21" fmla="*/ 533400 w 762000"/>
                  <a:gd name="connsiteY21" fmla="*/ 419100 h 419100"/>
                  <a:gd name="connsiteX22" fmla="*/ 628650 w 762000"/>
                  <a:gd name="connsiteY22" fmla="*/ 323850 h 419100"/>
                  <a:gd name="connsiteX23" fmla="*/ 723900 w 762000"/>
                  <a:gd name="connsiteY23" fmla="*/ 419100 h 419100"/>
                  <a:gd name="connsiteX24" fmla="*/ 762000 w 762000"/>
                  <a:gd name="connsiteY24" fmla="*/ 381000 h 419100"/>
                  <a:gd name="connsiteX25" fmla="*/ 762000 w 762000"/>
                  <a:gd name="connsiteY25" fmla="*/ 285750 h 419100"/>
                  <a:gd name="connsiteX26" fmla="*/ 746760 w 762000"/>
                  <a:gd name="connsiteY26" fmla="*/ 255270 h 419100"/>
                  <a:gd name="connsiteX27" fmla="*/ 383381 w 762000"/>
                  <a:gd name="connsiteY27" fmla="*/ 217170 h 419100"/>
                  <a:gd name="connsiteX28" fmla="*/ 354806 w 762000"/>
                  <a:gd name="connsiteY28" fmla="*/ 266700 h 419100"/>
                  <a:gd name="connsiteX29" fmla="*/ 304800 w 762000"/>
                  <a:gd name="connsiteY29" fmla="*/ 238125 h 419100"/>
                  <a:gd name="connsiteX30" fmla="*/ 304800 w 762000"/>
                  <a:gd name="connsiteY30" fmla="*/ 295275 h 419100"/>
                  <a:gd name="connsiteX31" fmla="*/ 247650 w 762000"/>
                  <a:gd name="connsiteY31" fmla="*/ 295275 h 419100"/>
                  <a:gd name="connsiteX32" fmla="*/ 247650 w 762000"/>
                  <a:gd name="connsiteY32" fmla="*/ 237553 h 419100"/>
                  <a:gd name="connsiteX33" fmla="*/ 197644 w 762000"/>
                  <a:gd name="connsiteY33" fmla="*/ 266129 h 419100"/>
                  <a:gd name="connsiteX34" fmla="*/ 169069 w 762000"/>
                  <a:gd name="connsiteY34" fmla="*/ 216599 h 419100"/>
                  <a:gd name="connsiteX35" fmla="*/ 219075 w 762000"/>
                  <a:gd name="connsiteY35" fmla="*/ 188024 h 419100"/>
                  <a:gd name="connsiteX36" fmla="*/ 169069 w 762000"/>
                  <a:gd name="connsiteY36" fmla="*/ 159449 h 419100"/>
                  <a:gd name="connsiteX37" fmla="*/ 197644 w 762000"/>
                  <a:gd name="connsiteY37" fmla="*/ 109919 h 419100"/>
                  <a:gd name="connsiteX38" fmla="*/ 247650 w 762000"/>
                  <a:gd name="connsiteY38" fmla="*/ 138494 h 419100"/>
                  <a:gd name="connsiteX39" fmla="*/ 247650 w 762000"/>
                  <a:gd name="connsiteY39" fmla="*/ 80772 h 419100"/>
                  <a:gd name="connsiteX40" fmla="*/ 304800 w 762000"/>
                  <a:gd name="connsiteY40" fmla="*/ 80772 h 419100"/>
                  <a:gd name="connsiteX41" fmla="*/ 304800 w 762000"/>
                  <a:gd name="connsiteY41" fmla="*/ 138589 h 419100"/>
                  <a:gd name="connsiteX42" fmla="*/ 354806 w 762000"/>
                  <a:gd name="connsiteY42" fmla="*/ 110014 h 419100"/>
                  <a:gd name="connsiteX43" fmla="*/ 383381 w 762000"/>
                  <a:gd name="connsiteY43" fmla="*/ 159544 h 419100"/>
                  <a:gd name="connsiteX44" fmla="*/ 333375 w 762000"/>
                  <a:gd name="connsiteY44" fmla="*/ 188119 h 419100"/>
                  <a:gd name="connsiteX45" fmla="*/ 533400 w 762000"/>
                  <a:gd name="connsiteY45" fmla="*/ 209550 h 419100"/>
                  <a:gd name="connsiteX46" fmla="*/ 533400 w 762000"/>
                  <a:gd name="connsiteY46" fmla="*/ 114300 h 419100"/>
                  <a:gd name="connsiteX47" fmla="*/ 590550 w 762000"/>
                  <a:gd name="connsiteY47" fmla="*/ 114300 h 419100"/>
                  <a:gd name="connsiteX48" fmla="*/ 626745 w 762000"/>
                  <a:gd name="connsiteY48" fmla="*/ 141923 h 419100"/>
                  <a:gd name="connsiteX49" fmla="*/ 645795 w 762000"/>
                  <a:gd name="connsiteY49" fmla="*/ 207645 h 419100"/>
                  <a:gd name="connsiteX50" fmla="*/ 646748 w 762000"/>
                  <a:gd name="connsiteY50" fmla="*/ 20955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762000" h="419100">
                    <a:moveTo>
                      <a:pt x="746760" y="255270"/>
                    </a:moveTo>
                    <a:lnTo>
                      <a:pt x="696278" y="217170"/>
                    </a:lnTo>
                    <a:cubicBezTo>
                      <a:pt x="689655" y="212244"/>
                      <a:pt x="684943" y="205175"/>
                      <a:pt x="682943" y="197168"/>
                    </a:cubicBezTo>
                    <a:lnTo>
                      <a:pt x="663893" y="131445"/>
                    </a:lnTo>
                    <a:cubicBezTo>
                      <a:pt x="654177" y="98959"/>
                      <a:pt x="624456" y="76571"/>
                      <a:pt x="590550" y="76200"/>
                    </a:cubicBezTo>
                    <a:lnTo>
                      <a:pt x="571500" y="76200"/>
                    </a:lnTo>
                    <a:lnTo>
                      <a:pt x="571500" y="28575"/>
                    </a:lnTo>
                    <a:cubicBezTo>
                      <a:pt x="571500" y="12793"/>
                      <a:pt x="558707" y="0"/>
                      <a:pt x="542925" y="0"/>
                    </a:cubicBezTo>
                    <a:lnTo>
                      <a:pt x="523875" y="0"/>
                    </a:lnTo>
                    <a:cubicBezTo>
                      <a:pt x="508093" y="0"/>
                      <a:pt x="495300" y="12793"/>
                      <a:pt x="495300" y="28575"/>
                    </a:cubicBezTo>
                    <a:lnTo>
                      <a:pt x="495300" y="76200"/>
                    </a:lnTo>
                    <a:lnTo>
                      <a:pt x="495300" y="76200"/>
                    </a:lnTo>
                    <a:lnTo>
                      <a:pt x="495300" y="57150"/>
                    </a:lnTo>
                    <a:cubicBezTo>
                      <a:pt x="495300" y="36108"/>
                      <a:pt x="478242" y="19050"/>
                      <a:pt x="457200" y="19050"/>
                    </a:cubicBezTo>
                    <a:lnTo>
                      <a:pt x="38100" y="19050"/>
                    </a:lnTo>
                    <a:cubicBezTo>
                      <a:pt x="17058" y="19050"/>
                      <a:pt x="0" y="36108"/>
                      <a:pt x="0" y="57150"/>
                    </a:cubicBezTo>
                    <a:lnTo>
                      <a:pt x="0" y="381000"/>
                    </a:lnTo>
                    <a:cubicBezTo>
                      <a:pt x="0" y="402042"/>
                      <a:pt x="17058" y="419100"/>
                      <a:pt x="38100" y="419100"/>
                    </a:cubicBezTo>
                    <a:lnTo>
                      <a:pt x="57150" y="419100"/>
                    </a:lnTo>
                    <a:cubicBezTo>
                      <a:pt x="57150" y="366495"/>
                      <a:pt x="99795" y="323850"/>
                      <a:pt x="152400" y="323850"/>
                    </a:cubicBezTo>
                    <a:cubicBezTo>
                      <a:pt x="205005" y="323850"/>
                      <a:pt x="247650" y="366495"/>
                      <a:pt x="247650" y="419100"/>
                    </a:cubicBezTo>
                    <a:lnTo>
                      <a:pt x="533400" y="419100"/>
                    </a:lnTo>
                    <a:cubicBezTo>
                      <a:pt x="533400" y="366495"/>
                      <a:pt x="576044" y="323850"/>
                      <a:pt x="628650" y="323850"/>
                    </a:cubicBezTo>
                    <a:cubicBezTo>
                      <a:pt x="681256" y="323850"/>
                      <a:pt x="723900" y="366495"/>
                      <a:pt x="723900" y="419100"/>
                    </a:cubicBezTo>
                    <a:cubicBezTo>
                      <a:pt x="744942" y="419100"/>
                      <a:pt x="762000" y="402042"/>
                      <a:pt x="762000" y="381000"/>
                    </a:cubicBezTo>
                    <a:lnTo>
                      <a:pt x="762000" y="285750"/>
                    </a:lnTo>
                    <a:cubicBezTo>
                      <a:pt x="762000" y="273758"/>
                      <a:pt x="756354" y="262465"/>
                      <a:pt x="746760" y="255270"/>
                    </a:cubicBezTo>
                    <a:close/>
                    <a:moveTo>
                      <a:pt x="383381" y="217170"/>
                    </a:moveTo>
                    <a:lnTo>
                      <a:pt x="354806" y="266700"/>
                    </a:lnTo>
                    <a:lnTo>
                      <a:pt x="304800" y="238125"/>
                    </a:lnTo>
                    <a:lnTo>
                      <a:pt x="304800" y="295275"/>
                    </a:lnTo>
                    <a:lnTo>
                      <a:pt x="247650" y="295275"/>
                    </a:lnTo>
                    <a:lnTo>
                      <a:pt x="247650" y="237553"/>
                    </a:lnTo>
                    <a:lnTo>
                      <a:pt x="197644" y="266129"/>
                    </a:lnTo>
                    <a:lnTo>
                      <a:pt x="169069" y="216599"/>
                    </a:lnTo>
                    <a:lnTo>
                      <a:pt x="219075" y="188024"/>
                    </a:lnTo>
                    <a:lnTo>
                      <a:pt x="169069" y="159449"/>
                    </a:lnTo>
                    <a:lnTo>
                      <a:pt x="197644" y="109919"/>
                    </a:lnTo>
                    <a:lnTo>
                      <a:pt x="247650" y="138494"/>
                    </a:lnTo>
                    <a:lnTo>
                      <a:pt x="247650" y="80772"/>
                    </a:lnTo>
                    <a:lnTo>
                      <a:pt x="304800" y="80772"/>
                    </a:lnTo>
                    <a:lnTo>
                      <a:pt x="304800" y="138589"/>
                    </a:lnTo>
                    <a:lnTo>
                      <a:pt x="354806" y="110014"/>
                    </a:lnTo>
                    <a:lnTo>
                      <a:pt x="383381" y="159544"/>
                    </a:lnTo>
                    <a:lnTo>
                      <a:pt x="333375" y="188119"/>
                    </a:lnTo>
                    <a:close/>
                    <a:moveTo>
                      <a:pt x="533400" y="209550"/>
                    </a:moveTo>
                    <a:lnTo>
                      <a:pt x="533400" y="114300"/>
                    </a:lnTo>
                    <a:lnTo>
                      <a:pt x="590550" y="114300"/>
                    </a:lnTo>
                    <a:cubicBezTo>
                      <a:pt x="607539" y="114066"/>
                      <a:pt x="622488" y="125474"/>
                      <a:pt x="626745" y="141923"/>
                    </a:cubicBezTo>
                    <a:lnTo>
                      <a:pt x="645795" y="207645"/>
                    </a:lnTo>
                    <a:cubicBezTo>
                      <a:pt x="645795" y="208598"/>
                      <a:pt x="646748" y="208598"/>
                      <a:pt x="646748" y="2095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latin typeface="Alibaba PuHuiTi Regular" panose="00020600040101010101" charset="-122"/>
                  <a:ea typeface="Alibaba PuHuiTi Regular" panose="00020600040101010101" charset="-122"/>
                </a:endParaRPr>
              </a:p>
            </p:txBody>
          </p:sp>
        </p:grpSp>
      </p:grpSp>
      <p:grpSp>
        <p:nvGrpSpPr>
          <p:cNvPr id="15" name="Group 6"/>
          <p:cNvGrpSpPr/>
          <p:nvPr/>
        </p:nvGrpSpPr>
        <p:grpSpPr>
          <a:xfrm>
            <a:off x="7813667" y="3715107"/>
            <a:ext cx="889002" cy="889000"/>
            <a:chOff x="7813667" y="3715107"/>
            <a:chExt cx="889002" cy="889000"/>
          </a:xfrm>
        </p:grpSpPr>
        <p:sp>
          <p:nvSpPr>
            <p:cNvPr id="16" name="Rectangle: Rounded Corners 51"/>
            <p:cNvSpPr/>
            <p:nvPr/>
          </p:nvSpPr>
          <p:spPr>
            <a:xfrm>
              <a:off x="7813667" y="3715107"/>
              <a:ext cx="889002" cy="889000"/>
            </a:xfrm>
            <a:prstGeom prst="roundRect">
              <a:avLst>
                <a:gd name="adj" fmla="val 24982"/>
              </a:avLst>
            </a:prstGeom>
            <a:solidFill>
              <a:srgbClr val="24B99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grpSp>
          <p:nvGrpSpPr>
            <p:cNvPr id="18" name="Group 50"/>
            <p:cNvGrpSpPr/>
            <p:nvPr/>
          </p:nvGrpSpPr>
          <p:grpSpPr>
            <a:xfrm>
              <a:off x="7989360" y="3929164"/>
              <a:ext cx="537617" cy="460887"/>
              <a:chOff x="5569788" y="3961185"/>
              <a:chExt cx="733473" cy="628790"/>
            </a:xfrm>
            <a:solidFill>
              <a:schemeClr val="bg1"/>
            </a:solidFill>
          </p:grpSpPr>
          <p:sp>
            <p:nvSpPr>
              <p:cNvPr id="19" name="Freeform: Shape 16"/>
              <p:cNvSpPr/>
              <p:nvPr/>
            </p:nvSpPr>
            <p:spPr>
              <a:xfrm>
                <a:off x="5581249" y="3961185"/>
                <a:ext cx="169514" cy="198193"/>
              </a:xfrm>
              <a:custGeom>
                <a:avLst/>
                <a:gdLst>
                  <a:gd name="connsiteX0" fmla="*/ 48081 w 169514"/>
                  <a:gd name="connsiteY0" fmla="*/ 111811 h 198193"/>
                  <a:gd name="connsiteX1" fmla="*/ 78932 w 169514"/>
                  <a:gd name="connsiteY1" fmla="*/ 198193 h 198193"/>
                  <a:gd name="connsiteX2" fmla="*/ 169515 w 169514"/>
                  <a:gd name="connsiteY2" fmla="*/ 198193 h 198193"/>
                  <a:gd name="connsiteX3" fmla="*/ 102992 w 169514"/>
                  <a:gd name="connsiteY3" fmla="*/ 87332 h 198193"/>
                  <a:gd name="connsiteX4" fmla="*/ 87331 w 169514"/>
                  <a:gd name="connsiteY4" fmla="*/ 9414 h 198193"/>
                  <a:gd name="connsiteX5" fmla="*/ 9415 w 169514"/>
                  <a:gd name="connsiteY5" fmla="*/ 25076 h 198193"/>
                  <a:gd name="connsiteX6" fmla="*/ 25075 w 169514"/>
                  <a:gd name="connsiteY6" fmla="*/ 102993 h 198193"/>
                  <a:gd name="connsiteX7" fmla="*/ 48081 w 169514"/>
                  <a:gd name="connsiteY7" fmla="*/ 111811 h 19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514" h="198193">
                    <a:moveTo>
                      <a:pt x="48081" y="111811"/>
                    </a:moveTo>
                    <a:lnTo>
                      <a:pt x="78932" y="198193"/>
                    </a:lnTo>
                    <a:lnTo>
                      <a:pt x="169515" y="198193"/>
                    </a:lnTo>
                    <a:lnTo>
                      <a:pt x="102992" y="87332"/>
                    </a:lnTo>
                    <a:cubicBezTo>
                      <a:pt x="120184" y="61491"/>
                      <a:pt x="113173" y="26606"/>
                      <a:pt x="87331" y="9414"/>
                    </a:cubicBezTo>
                    <a:cubicBezTo>
                      <a:pt x="61491" y="-7777"/>
                      <a:pt x="26607" y="-765"/>
                      <a:pt x="9415" y="25076"/>
                    </a:cubicBezTo>
                    <a:cubicBezTo>
                      <a:pt x="-7777" y="50917"/>
                      <a:pt x="-765" y="85801"/>
                      <a:pt x="25075" y="102993"/>
                    </a:cubicBezTo>
                    <a:cubicBezTo>
                      <a:pt x="31997" y="107597"/>
                      <a:pt x="39854" y="110609"/>
                      <a:pt x="48081" y="111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latin typeface="Alibaba PuHuiTi Regular" panose="00020600040101010101" charset="-122"/>
                  <a:ea typeface="Alibaba PuHuiTi Regular" panose="00020600040101010101" charset="-122"/>
                </a:endParaRPr>
              </a:p>
            </p:txBody>
          </p:sp>
          <p:sp>
            <p:nvSpPr>
              <p:cNvPr id="21" name="Freeform: Shape 19"/>
              <p:cNvSpPr/>
              <p:nvPr/>
            </p:nvSpPr>
            <p:spPr>
              <a:xfrm>
                <a:off x="5569788" y="4188411"/>
                <a:ext cx="590550" cy="330765"/>
              </a:xfrm>
              <a:custGeom>
                <a:avLst/>
                <a:gdLst>
                  <a:gd name="connsiteX0" fmla="*/ 301362 w 590550"/>
                  <a:gd name="connsiteY0" fmla="*/ 157477 h 330765"/>
                  <a:gd name="connsiteX1" fmla="*/ 310658 w 590550"/>
                  <a:gd name="connsiteY1" fmla="*/ 129750 h 330765"/>
                  <a:gd name="connsiteX2" fmla="*/ 339843 w 590550"/>
                  <a:gd name="connsiteY2" fmla="*/ 131550 h 330765"/>
                  <a:gd name="connsiteX3" fmla="*/ 482718 w 590550"/>
                  <a:gd name="connsiteY3" fmla="*/ 203159 h 330765"/>
                  <a:gd name="connsiteX4" fmla="*/ 492119 w 590550"/>
                  <a:gd name="connsiteY4" fmla="*/ 219808 h 330765"/>
                  <a:gd name="connsiteX5" fmla="*/ 590550 w 590550"/>
                  <a:gd name="connsiteY5" fmla="*/ 0 h 330765"/>
                  <a:gd name="connsiteX6" fmla="*/ 0 w 590550"/>
                  <a:gd name="connsiteY6" fmla="*/ 0 h 330765"/>
                  <a:gd name="connsiteX7" fmla="*/ 154534 w 590550"/>
                  <a:gd name="connsiteY7" fmla="*/ 259642 h 330765"/>
                  <a:gd name="connsiteX8" fmla="*/ 137674 w 590550"/>
                  <a:gd name="connsiteY8" fmla="*/ 330765 h 330765"/>
                  <a:gd name="connsiteX9" fmla="*/ 325126 w 590550"/>
                  <a:gd name="connsiteY9" fmla="*/ 330765 h 330765"/>
                  <a:gd name="connsiteX10" fmla="*/ 314068 w 590550"/>
                  <a:gd name="connsiteY10" fmla="*/ 316792 h 330765"/>
                  <a:gd name="connsiteX11" fmla="*/ 301362 w 590550"/>
                  <a:gd name="connsiteY11" fmla="*/ 157477 h 33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0550" h="330765">
                    <a:moveTo>
                      <a:pt x="301362" y="157477"/>
                    </a:moveTo>
                    <a:lnTo>
                      <a:pt x="310658" y="129750"/>
                    </a:lnTo>
                    <a:lnTo>
                      <a:pt x="339843" y="131550"/>
                    </a:lnTo>
                    <a:cubicBezTo>
                      <a:pt x="349949" y="132178"/>
                      <a:pt x="439855" y="139494"/>
                      <a:pt x="482718" y="203159"/>
                    </a:cubicBezTo>
                    <a:cubicBezTo>
                      <a:pt x="486265" y="208464"/>
                      <a:pt x="489408" y="214031"/>
                      <a:pt x="492119" y="219808"/>
                    </a:cubicBezTo>
                    <a:cubicBezTo>
                      <a:pt x="554787" y="163939"/>
                      <a:pt x="590603" y="83957"/>
                      <a:pt x="590550" y="0"/>
                    </a:cubicBezTo>
                    <a:lnTo>
                      <a:pt x="0" y="0"/>
                    </a:lnTo>
                    <a:cubicBezTo>
                      <a:pt x="-37" y="108348"/>
                      <a:pt x="59280" y="208010"/>
                      <a:pt x="154534" y="259642"/>
                    </a:cubicBezTo>
                    <a:cubicBezTo>
                      <a:pt x="143459" y="281716"/>
                      <a:pt x="137687" y="306069"/>
                      <a:pt x="137674" y="330765"/>
                    </a:cubicBezTo>
                    <a:lnTo>
                      <a:pt x="325126" y="330765"/>
                    </a:lnTo>
                    <a:cubicBezTo>
                      <a:pt x="321115" y="326374"/>
                      <a:pt x="317421" y="321704"/>
                      <a:pt x="314068" y="316792"/>
                    </a:cubicBezTo>
                    <a:cubicBezTo>
                      <a:pt x="271167" y="253127"/>
                      <a:pt x="298133" y="167078"/>
                      <a:pt x="301362" y="157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latin typeface="Alibaba PuHuiTi Regular" panose="00020600040101010101" charset="-122"/>
                  <a:ea typeface="Alibaba PuHuiTi Regular" panose="00020600040101010101" charset="-122"/>
                </a:endParaRPr>
              </a:p>
            </p:txBody>
          </p:sp>
          <p:sp>
            <p:nvSpPr>
              <p:cNvPr id="22" name="Freeform: Shape 35"/>
              <p:cNvSpPr/>
              <p:nvPr/>
            </p:nvSpPr>
            <p:spPr>
              <a:xfrm>
                <a:off x="5898016" y="4352806"/>
                <a:ext cx="405245" cy="237169"/>
              </a:xfrm>
              <a:custGeom>
                <a:avLst/>
                <a:gdLst>
                  <a:gd name="connsiteX0" fmla="*/ 252283 w 405245"/>
                  <a:gd name="connsiteY0" fmla="*/ 21142 h 237169"/>
                  <a:gd name="connsiteX1" fmla="*/ 188199 w 405245"/>
                  <a:gd name="connsiteY1" fmla="*/ 139252 h 237169"/>
                  <a:gd name="connsiteX2" fmla="*/ 140069 w 405245"/>
                  <a:gd name="connsiteY2" fmla="*/ 180019 h 237169"/>
                  <a:gd name="connsiteX3" fmla="*/ 135307 w 405245"/>
                  <a:gd name="connsiteY3" fmla="*/ 169732 h 237169"/>
                  <a:gd name="connsiteX4" fmla="*/ 122867 w 405245"/>
                  <a:gd name="connsiteY4" fmla="*/ 60062 h 237169"/>
                  <a:gd name="connsiteX5" fmla="*/ 9234 w 405245"/>
                  <a:gd name="connsiteY5" fmla="*/ 5198 h 237169"/>
                  <a:gd name="connsiteX6" fmla="*/ 17406 w 405245"/>
                  <a:gd name="connsiteY6" fmla="*/ 131118 h 237169"/>
                  <a:gd name="connsiteX7" fmla="*/ 106713 w 405245"/>
                  <a:gd name="connsiteY7" fmla="*/ 182372 h 237169"/>
                  <a:gd name="connsiteX8" fmla="*/ 117190 w 405245"/>
                  <a:gd name="connsiteY8" fmla="*/ 216548 h 237169"/>
                  <a:gd name="connsiteX9" fmla="*/ 115733 w 405245"/>
                  <a:gd name="connsiteY9" fmla="*/ 231035 h 237169"/>
                  <a:gd name="connsiteX10" fmla="*/ 147280 w 405245"/>
                  <a:gd name="connsiteY10" fmla="*/ 237169 h 237169"/>
                  <a:gd name="connsiteX11" fmla="*/ 163739 w 405245"/>
                  <a:gd name="connsiteY11" fmla="*/ 200346 h 237169"/>
                  <a:gd name="connsiteX12" fmla="*/ 207878 w 405245"/>
                  <a:gd name="connsiteY12" fmla="*/ 164837 h 237169"/>
                  <a:gd name="connsiteX13" fmla="*/ 338570 w 405245"/>
                  <a:gd name="connsiteY13" fmla="*/ 149206 h 237169"/>
                  <a:gd name="connsiteX14" fmla="*/ 405245 w 405245"/>
                  <a:gd name="connsiteY14" fmla="*/ 11217 h 237169"/>
                  <a:gd name="connsiteX15" fmla="*/ 252283 w 405245"/>
                  <a:gd name="connsiteY15" fmla="*/ 21142 h 23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5245" h="237169">
                    <a:moveTo>
                      <a:pt x="252283" y="21142"/>
                    </a:moveTo>
                    <a:cubicBezTo>
                      <a:pt x="208802" y="50441"/>
                      <a:pt x="193428" y="108687"/>
                      <a:pt x="188199" y="139252"/>
                    </a:cubicBezTo>
                    <a:cubicBezTo>
                      <a:pt x="168887" y="148431"/>
                      <a:pt x="152300" y="162481"/>
                      <a:pt x="140069" y="180019"/>
                    </a:cubicBezTo>
                    <a:cubicBezTo>
                      <a:pt x="138691" y="176497"/>
                      <a:pt x="137101" y="173062"/>
                      <a:pt x="135307" y="169732"/>
                    </a:cubicBezTo>
                    <a:cubicBezTo>
                      <a:pt x="140774" y="144672"/>
                      <a:pt x="146899" y="95723"/>
                      <a:pt x="122867" y="60062"/>
                    </a:cubicBezTo>
                    <a:cubicBezTo>
                      <a:pt x="89234" y="10141"/>
                      <a:pt x="9234" y="5198"/>
                      <a:pt x="9234" y="5198"/>
                    </a:cubicBezTo>
                    <a:cubicBezTo>
                      <a:pt x="9234" y="5198"/>
                      <a:pt x="-16226" y="81198"/>
                      <a:pt x="17406" y="131118"/>
                    </a:cubicBezTo>
                    <a:cubicBezTo>
                      <a:pt x="39181" y="163436"/>
                      <a:pt x="80357" y="176895"/>
                      <a:pt x="106713" y="182372"/>
                    </a:cubicBezTo>
                    <a:cubicBezTo>
                      <a:pt x="112312" y="193009"/>
                      <a:pt x="115865" y="204601"/>
                      <a:pt x="117190" y="216548"/>
                    </a:cubicBezTo>
                    <a:cubicBezTo>
                      <a:pt x="117355" y="221421"/>
                      <a:pt x="116866" y="226293"/>
                      <a:pt x="115733" y="231035"/>
                    </a:cubicBezTo>
                    <a:lnTo>
                      <a:pt x="147280" y="237169"/>
                    </a:lnTo>
                    <a:cubicBezTo>
                      <a:pt x="150421" y="223975"/>
                      <a:pt x="156003" y="211486"/>
                      <a:pt x="163739" y="200346"/>
                    </a:cubicBezTo>
                    <a:cubicBezTo>
                      <a:pt x="174216" y="184039"/>
                      <a:pt x="189706" y="171577"/>
                      <a:pt x="207878" y="164837"/>
                    </a:cubicBezTo>
                    <a:cubicBezTo>
                      <a:pt x="238977" y="171304"/>
                      <a:pt x="296413" y="177610"/>
                      <a:pt x="338570" y="149206"/>
                    </a:cubicBezTo>
                    <a:cubicBezTo>
                      <a:pt x="399197" y="108353"/>
                      <a:pt x="405245" y="11217"/>
                      <a:pt x="405245" y="11217"/>
                    </a:cubicBezTo>
                    <a:cubicBezTo>
                      <a:pt x="405245" y="11217"/>
                      <a:pt x="312910" y="-19710"/>
                      <a:pt x="252283" y="21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latin typeface="Alibaba PuHuiTi Regular" panose="00020600040101010101" charset="-122"/>
                  <a:ea typeface="Alibaba PuHuiTi Regular" panose="00020600040101010101" charset="-122"/>
                </a:endParaRPr>
              </a:p>
            </p:txBody>
          </p:sp>
        </p:grpSp>
      </p:grpSp>
      <p:sp>
        <p:nvSpPr>
          <p:cNvPr id="28" name="TextBox 14"/>
          <p:cNvSpPr txBox="1"/>
          <p:nvPr/>
        </p:nvSpPr>
        <p:spPr>
          <a:xfrm>
            <a:off x="4880034" y="4753927"/>
            <a:ext cx="21826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Alibaba PuHuiTi Bold" panose="00020600040101010101" charset="-122"/>
                <a:ea typeface="Alibaba PuHuiTi Bold" panose="00020600040101010101" charset="-122"/>
                <a:cs typeface="Poppins SemiBold" panose="00000700000000000000" pitchFamily="2" charset="0"/>
              </a:rPr>
              <a:t>小标题文字</a:t>
            </a:r>
            <a:endParaRPr lang="zh-CN" altLang="en-US" sz="1600" b="1" dirty="0">
              <a:solidFill>
                <a:schemeClr val="bg1"/>
              </a:solidFill>
              <a:latin typeface="Alibaba PuHuiTi Bold" panose="00020600040101010101" charset="-122"/>
              <a:ea typeface="Alibaba PuHuiTi Bold" panose="00020600040101010101" charset="-122"/>
              <a:cs typeface="Poppins SemiBold" panose="00000700000000000000" pitchFamily="2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80034" y="5095856"/>
            <a:ext cx="2317691" cy="5708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文字内容文字内容文字内容文字内容文字内容</a:t>
            </a:r>
            <a:endParaRPr lang="zh-CN" altLang="en-US" sz="1200" kern="0" dirty="0" smtClean="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+mn-ea"/>
              <a:sym typeface="+mn-ea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7750234" y="4753927"/>
            <a:ext cx="21826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/>
                </a:solidFill>
                <a:latin typeface="Alibaba PuHuiTi Bold" panose="00020600040101010101" charset="-122"/>
                <a:ea typeface="Alibaba PuHuiTi Bold" panose="00020600040101010101" charset="-122"/>
                <a:cs typeface="Poppins SemiBold" panose="00000700000000000000" pitchFamily="2" charset="0"/>
                <a:sym typeface="+mn-ea"/>
              </a:rPr>
              <a:t>小标题文字</a:t>
            </a:r>
            <a:endParaRPr lang="zh-CN" altLang="en-US" sz="1600" b="1" dirty="0">
              <a:solidFill>
                <a:schemeClr val="bg1"/>
              </a:solidFill>
              <a:latin typeface="Alibaba PuHuiTi Bold" panose="00020600040101010101" charset="-122"/>
              <a:ea typeface="Alibaba PuHuiTi Bold" panose="00020600040101010101" charset="-122"/>
              <a:cs typeface="Poppins SemiBold" panose="00000700000000000000" pitchFamily="2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50234" y="5095856"/>
            <a:ext cx="2317691" cy="5708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文字内容文字内容文字内容文字内容文字内容</a:t>
            </a:r>
            <a:endParaRPr lang="zh-CN" altLang="en-US" sz="1200" kern="0" dirty="0" smtClean="0">
              <a:solidFill>
                <a:schemeClr val="bg1"/>
              </a:solidFill>
              <a:latin typeface="Alibaba PuHuiTi Regular" panose="00020600040101010101" charset="-122"/>
              <a:ea typeface="Alibaba PuHuiTi Regular" panose="00020600040101010101" charset="-122"/>
              <a:cs typeface="+mn-ea"/>
              <a:sym typeface="+mn-ea"/>
            </a:endParaRP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1181100" y="1750060"/>
            <a:ext cx="3173095" cy="3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solidFill>
                  <a:srgbClr val="404040"/>
                </a:solidFill>
                <a:latin typeface="Alibaba PuHuiTi Bold" panose="00020600040101010101" charset="-122"/>
                <a:ea typeface="Alibaba PuHuiTi Bold" panose="00020600040101010101" charset="-122"/>
                <a:sym typeface="Arial" panose="020B0704020202090204" pitchFamily="34" charset="0"/>
              </a:rPr>
              <a:t>小标</a:t>
            </a:r>
            <a:r>
              <a:rPr lang="zh-CN" altLang="en-US" sz="2200" b="1" dirty="0" smtClean="0">
                <a:solidFill>
                  <a:srgbClr val="404040"/>
                </a:solidFill>
                <a:latin typeface="Alibaba PuHuiTi Bold" panose="00020600040101010101" charset="-122"/>
                <a:ea typeface="Alibaba PuHuiTi Bold" panose="00020600040101010101" charset="-122"/>
                <a:sym typeface="Arial" panose="020B0704020202090204" pitchFamily="34" charset="0"/>
              </a:rPr>
              <a:t>题文字</a:t>
            </a:r>
            <a:endParaRPr lang="zh-CN" altLang="en-US" sz="2200" b="1" dirty="0" smtClean="0">
              <a:solidFill>
                <a:srgbClr val="404040"/>
              </a:solidFill>
              <a:latin typeface="Alibaba PuHuiTi Bold" panose="00020600040101010101" charset="-122"/>
              <a:ea typeface="Alibaba PuHuiTi Bold" panose="00020600040101010101" charset="-122"/>
              <a:sym typeface="Arial" panose="020B0704020202090204" pitchFamily="34" charset="0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1202055" y="2194560"/>
            <a:ext cx="26619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</a:rPr>
              <a:t>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1202055" y="3547745"/>
            <a:ext cx="3173095" cy="3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200" b="1" dirty="0">
                <a:solidFill>
                  <a:srgbClr val="404040"/>
                </a:solidFill>
                <a:latin typeface="Alibaba PuHuiTi Bold" panose="00020600040101010101" charset="-122"/>
                <a:ea typeface="Alibaba PuHuiTi Bold" panose="00020600040101010101" charset="-122"/>
                <a:sym typeface="Arial" panose="020B0704020202090204" pitchFamily="34" charset="0"/>
              </a:rPr>
              <a:t>小标</a:t>
            </a:r>
            <a:r>
              <a:rPr lang="zh-CN" altLang="en-US" sz="2200" b="1" dirty="0" smtClean="0">
                <a:solidFill>
                  <a:srgbClr val="404040"/>
                </a:solidFill>
                <a:latin typeface="Alibaba PuHuiTi Bold" panose="00020600040101010101" charset="-122"/>
                <a:ea typeface="Alibaba PuHuiTi Bold" panose="00020600040101010101" charset="-122"/>
                <a:sym typeface="Arial" panose="020B0704020202090204" pitchFamily="34" charset="0"/>
              </a:rPr>
              <a:t>题文字</a:t>
            </a:r>
            <a:endParaRPr lang="zh-CN" altLang="en-US" sz="2200" b="1" dirty="0" smtClean="0">
              <a:solidFill>
                <a:srgbClr val="404040"/>
              </a:solidFill>
              <a:latin typeface="Alibaba PuHuiTi Bold" panose="00020600040101010101" charset="-122"/>
              <a:ea typeface="Alibaba PuHuiTi Bold" panose="00020600040101010101" charset="-122"/>
              <a:sym typeface="Arial" panose="020B0704020202090204" pitchFamily="34" charset="0"/>
            </a:endParaRPr>
          </a:p>
        </p:txBody>
      </p:sp>
      <p:sp>
        <p:nvSpPr>
          <p:cNvPr id="48" name="1"/>
          <p:cNvSpPr txBox="1">
            <a:spLocks noChangeArrowheads="1"/>
          </p:cNvSpPr>
          <p:nvPr/>
        </p:nvSpPr>
        <p:spPr bwMode="auto">
          <a:xfrm>
            <a:off x="1223010" y="3992245"/>
            <a:ext cx="26619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704020202090204" pitchFamily="34" charset="0"/>
              <a:defRPr>
                <a:solidFill>
                  <a:schemeClr val="tx1"/>
                </a:solidFill>
                <a:latin typeface="Arial" panose="020B070402020209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</a:rPr>
              <a:t>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ibaba PuHuiTi Regular" panose="00020600040101010101" charset="-122"/>
                <a:ea typeface="Alibaba PuHuiTi Regular" panose="00020600040101010101" charset="-122"/>
                <a:sym typeface="+mn-ea"/>
              </a:rPr>
              <a:t>文字内容文字内容文字内容文字内容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7280" y="377190"/>
            <a:ext cx="3540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solidFill>
                  <a:srgbClr val="1B8475"/>
                </a:solidFill>
                <a:uFillTx/>
                <a:latin typeface="YouSheBiaoTiHei" panose="00000500000000000000" charset="-122"/>
                <a:ea typeface="优设标题黑" panose="00000500000000000000" charset="-122"/>
                <a:sym typeface="汉仪超粗宋简" panose="02010600000101010101" charset="-122"/>
              </a:rPr>
              <a:t>页面标题文字</a:t>
            </a:r>
            <a:endParaRPr lang="zh-CN" altLang="en-US" sz="4000">
              <a:solidFill>
                <a:srgbClr val="1B8475"/>
              </a:solidFill>
              <a:uFillTx/>
              <a:latin typeface="YouSheBiaoTiHei" panose="00000500000000000000" charset="-122"/>
              <a:ea typeface="优设标题黑" panose="00000500000000000000" charset="-122"/>
              <a:sym typeface="汉仪超粗宋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5" grpId="0" bldLvl="0" animBg="1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4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资源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0140" y="1782445"/>
            <a:ext cx="4485005" cy="4741545"/>
          </a:xfrm>
          <a:prstGeom prst="rect">
            <a:avLst/>
          </a:prstGeom>
        </p:spPr>
      </p:pic>
      <p:pic>
        <p:nvPicPr>
          <p:cNvPr id="8" name="图片 7" descr="资源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961130"/>
            <a:ext cx="4046855" cy="289687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17550" y="1438910"/>
            <a:ext cx="7506335" cy="4014470"/>
            <a:chOff x="1234" y="2266"/>
            <a:chExt cx="11720" cy="6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1234" y="2266"/>
              <a:ext cx="11520" cy="6123"/>
            </a:xfrm>
            <a:prstGeom prst="roundRect">
              <a:avLst>
                <a:gd name="adj" fmla="val 8693"/>
              </a:avLst>
            </a:prstGeom>
            <a:solidFill>
              <a:srgbClr val="F8C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434" y="2466"/>
              <a:ext cx="11520" cy="6123"/>
            </a:xfrm>
            <a:prstGeom prst="roundRect">
              <a:avLst>
                <a:gd name="adj" fmla="val 8693"/>
              </a:avLst>
            </a:prstGeom>
            <a:solidFill>
              <a:srgbClr val="FCFAE5"/>
            </a:solidFill>
            <a:ln w="76200">
              <a:solidFill>
                <a:srgbClr val="F8C66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libaba PuHuiTi Regular" panose="00020600040101010101" charset="-122"/>
                <a:ea typeface="Alibaba PuHuiTi Regular" panose="00020600040101010101" charset="-122"/>
              </a:endParaRPr>
            </a:p>
          </p:txBody>
        </p:sp>
      </p:grpSp>
      <p:pic>
        <p:nvPicPr>
          <p:cNvPr id="16" name="图片 15" descr="资源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" y="367665"/>
            <a:ext cx="3681730" cy="75692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470660" y="3815715"/>
            <a:ext cx="1584000" cy="72000"/>
          </a:xfrm>
          <a:prstGeom prst="rect">
            <a:avLst/>
          </a:prstGeom>
          <a:solidFill>
            <a:srgbClr val="24B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libaba PuHuiTi Regular" panose="00020600040101010101" charset="-122"/>
              <a:ea typeface="Alibaba PuHuiTi Regular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9215" y="1953260"/>
            <a:ext cx="63176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 i="1" spc="-15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defRPr>
            </a:lvl1pPr>
          </a:lstStyle>
          <a:p>
            <a:pPr algn="dist"/>
            <a:r>
              <a:rPr lang="zh-CN" altLang="en-US" sz="8800" i="0" spc="-500" dirty="0">
                <a:solidFill>
                  <a:srgbClr val="1B8475"/>
                </a:solidFill>
                <a:effectLst/>
                <a:uFillTx/>
                <a:latin typeface="YouSheBiaoTiHei" panose="00000500000000000000" charset="-122"/>
                <a:ea typeface="优设标题黑" panose="00000500000000000000" charset="-122"/>
              </a:rPr>
              <a:t>谢谢观看！</a:t>
            </a:r>
            <a:endParaRPr lang="zh-CN" altLang="en-US" sz="8800" i="0" spc="-500" dirty="0">
              <a:solidFill>
                <a:srgbClr val="1B8475"/>
              </a:solidFill>
              <a:effectLst/>
              <a:uFillTx/>
              <a:latin typeface="YouSheBiaoTiHei" panose="00000500000000000000" charset="-122"/>
              <a:ea typeface="优设标题黑" panose="00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93825" y="4006215"/>
            <a:ext cx="26555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汇报人：某某</a:t>
            </a:r>
            <a:endParaRPr lang="zh-CN" altLang="en-US" sz="2000" spc="12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Medium" panose="00020600040101010101" charset="-122"/>
                <a:ea typeface="Alibaba PuHuiTi Medium" panose="00020600040101010101" charset="-122"/>
              </a:rPr>
              <a:t>日期：某年某月某日</a:t>
            </a:r>
            <a:endParaRPr lang="zh-CN" altLang="en-US" sz="2000" spc="120" dirty="0">
              <a:solidFill>
                <a:schemeClr val="tx1">
                  <a:lumMod val="65000"/>
                  <a:lumOff val="35000"/>
                </a:schemeClr>
              </a:solidFill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3825" y="3276600"/>
            <a:ext cx="55714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600" i="1" spc="3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libaba PuHuiTi Medium" panose="00020600040101010101" charset="-122"/>
                <a:ea typeface="Alibaba PuHuiTi Medium" panose="00020600040101010101" charset="-122"/>
              </a:rPr>
              <a:t>Thank you for watching</a:t>
            </a:r>
            <a:endParaRPr lang="zh-CN" altLang="en-US" sz="1600" i="1" spc="300">
              <a:solidFill>
                <a:schemeClr val="tx1">
                  <a:lumMod val="65000"/>
                  <a:lumOff val="35000"/>
                </a:schemeClr>
              </a:solidFill>
              <a:uFillTx/>
              <a:latin typeface="Alibaba PuHuiTi Medium" panose="00020600040101010101" charset="-122"/>
              <a:ea typeface="Alibaba PuHuiTi Medium" panose="00020600040101010101" charset="-122"/>
            </a:endParaRPr>
          </a:p>
        </p:txBody>
      </p:sp>
      <p:pic>
        <p:nvPicPr>
          <p:cNvPr id="20" name="图片 19" descr="binglike"/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100000">
            <a:off x="10605770" y="454660"/>
            <a:ext cx="1096010" cy="1096010"/>
          </a:xfrm>
          <a:prstGeom prst="rect">
            <a:avLst/>
          </a:prstGeom>
        </p:spPr>
      </p:pic>
      <p:pic>
        <p:nvPicPr>
          <p:cNvPr id="22" name="图片 21" descr="huayanke"/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1380000">
            <a:off x="7818120" y="364490"/>
            <a:ext cx="1033145" cy="1033145"/>
          </a:xfrm>
          <a:prstGeom prst="rect">
            <a:avLst/>
          </a:prstGeom>
        </p:spPr>
      </p:pic>
      <p:pic>
        <p:nvPicPr>
          <p:cNvPr id="24" name="图片 23" descr="mazuike--"/>
          <p:cNvPicPr>
            <a:picLocks noChangeAspect="1"/>
          </p:cNvPicPr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4197350" y="5596890"/>
            <a:ext cx="956310" cy="956310"/>
          </a:xfrm>
          <a:prstGeom prst="rect">
            <a:avLst/>
          </a:prstGeom>
        </p:spPr>
      </p:pic>
      <p:pic>
        <p:nvPicPr>
          <p:cNvPr id="27" name="图片 26" descr="tubiao_--2"/>
          <p:cNvPicPr>
            <a:picLocks noChangeAspect="1"/>
          </p:cNvPicPr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 rot="20760000">
            <a:off x="4951095" y="291465"/>
            <a:ext cx="1094740" cy="1094740"/>
          </a:xfrm>
          <a:prstGeom prst="rect">
            <a:avLst/>
          </a:prstGeom>
        </p:spPr>
      </p:pic>
      <p:pic>
        <p:nvPicPr>
          <p:cNvPr id="29" name="图片 28" descr="tubiao_-"/>
          <p:cNvPicPr>
            <a:picLocks noChangeAspect="1"/>
          </p:cNvPicPr>
          <p:nvPr/>
        </p:nvPicPr>
        <p:blipFill>
          <a:blip r:embed="rId8">
            <a:alphaModFix amt="15000"/>
          </a:blip>
          <a:stretch>
            <a:fillRect/>
          </a:stretch>
        </p:blipFill>
        <p:spPr>
          <a:xfrm rot="9600000">
            <a:off x="76200" y="1934845"/>
            <a:ext cx="1086485" cy="1086485"/>
          </a:xfrm>
          <a:prstGeom prst="rect">
            <a:avLst/>
          </a:prstGeom>
        </p:spPr>
      </p:pic>
      <p:pic>
        <p:nvPicPr>
          <p:cNvPr id="31" name="图片 30" descr="资源 1"/>
          <p:cNvPicPr>
            <a:picLocks noChangeAspect="1"/>
          </p:cNvPicPr>
          <p:nvPr/>
        </p:nvPicPr>
        <p:blipFill>
          <a:blip r:embed="rId9"/>
          <a:srcRect b="644"/>
          <a:stretch>
            <a:fillRect/>
          </a:stretch>
        </p:blipFill>
        <p:spPr>
          <a:xfrm>
            <a:off x="6430010" y="982980"/>
            <a:ext cx="5250815" cy="5875020"/>
          </a:xfrm>
          <a:prstGeom prst="rect">
            <a:avLst/>
          </a:prstGeom>
        </p:spPr>
      </p:pic>
      <p:pic>
        <p:nvPicPr>
          <p:cNvPr id="28" name="图片 27" descr="tubiao_-"/>
          <p:cNvPicPr>
            <a:picLocks noChangeAspect="1"/>
          </p:cNvPicPr>
          <p:nvPr/>
        </p:nvPicPr>
        <p:blipFill>
          <a:blip r:embed="rId8">
            <a:alphaModFix amt="15000"/>
          </a:blip>
          <a:stretch>
            <a:fillRect/>
          </a:stretch>
        </p:blipFill>
        <p:spPr>
          <a:xfrm rot="13980000">
            <a:off x="6146800" y="5347335"/>
            <a:ext cx="1258570" cy="12585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70275" y="5980430"/>
            <a:ext cx="3855085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i="1">
                <a:solidFill>
                  <a:schemeClr val="bg1">
                    <a:alpha val="60000"/>
                  </a:schemeClr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Designed by Huang Mengying </a:t>
            </a:r>
            <a:endParaRPr lang="en-US" altLang="zh-CN" sz="1400" i="1">
              <a:solidFill>
                <a:schemeClr val="bg1">
                  <a:alpha val="60000"/>
                </a:schemeClr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i="1">
                <a:solidFill>
                  <a:schemeClr val="bg1">
                    <a:alpha val="60000"/>
                  </a:schemeClr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黄萌颖</a:t>
            </a:r>
            <a:r>
              <a:rPr lang="en-US" altLang="zh-CN" sz="1400" i="1">
                <a:solidFill>
                  <a:schemeClr val="bg1">
                    <a:alpha val="60000"/>
                  </a:schemeClr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 </a:t>
            </a:r>
            <a:r>
              <a:rPr lang="zh-CN" altLang="en-US" sz="1400" i="1">
                <a:solidFill>
                  <a:schemeClr val="bg1">
                    <a:alpha val="60000"/>
                  </a:schemeClr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+mn-ea"/>
              </a:rPr>
              <a:t>同济大学设计硕士</a:t>
            </a:r>
            <a:endParaRPr lang="zh-CN" altLang="en-US" sz="1400" i="1">
              <a:solidFill>
                <a:schemeClr val="bg1">
                  <a:alpha val="60000"/>
                </a:schemeClr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WPS 演示</Application>
  <PresentationFormat>宽屏</PresentationFormat>
  <Paragraphs>95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40" baseType="lpstr">
      <vt:lpstr>Arial</vt:lpstr>
      <vt:lpstr>宋体</vt:lpstr>
      <vt:lpstr>Wingdings</vt:lpstr>
      <vt:lpstr>Alibaba PuHuiTi Regular</vt:lpstr>
      <vt:lpstr>义启粗黑体</vt:lpstr>
      <vt:lpstr>汉仪中黑KW</vt:lpstr>
      <vt:lpstr>YouSheBiaoTiHei</vt:lpstr>
      <vt:lpstr>优设标题黑</vt:lpstr>
      <vt:lpstr>Alibaba PuHuiTi Medium</vt:lpstr>
      <vt:lpstr>Arial Regular</vt:lpstr>
      <vt:lpstr>汉仪超粗宋简</vt:lpstr>
      <vt:lpstr>汉仪书宋二KW</vt:lpstr>
      <vt:lpstr>思源黑体 CN Bold</vt:lpstr>
      <vt:lpstr>Arial 45W</vt:lpstr>
      <vt:lpstr>Calibri Light</vt:lpstr>
      <vt:lpstr>Helvetica Neue</vt:lpstr>
      <vt:lpstr>Symbol</vt:lpstr>
      <vt:lpstr>Kingsoft Sign</vt:lpstr>
      <vt:lpstr>微软雅黑</vt:lpstr>
      <vt:lpstr>Quicksand SemiBold</vt:lpstr>
      <vt:lpstr>Open Sans</vt:lpstr>
      <vt:lpstr>Poppins</vt:lpstr>
      <vt:lpstr>Alibaba PuHuiTi Bold</vt:lpstr>
      <vt:lpstr>Poppins SemiBold</vt:lpstr>
      <vt:lpstr>苹方-简</vt:lpstr>
      <vt:lpstr>Alibaba PuHuiTi</vt:lpstr>
      <vt:lpstr>宋体</vt:lpstr>
      <vt:lpstr>Arial Unicode MS</vt:lpstr>
      <vt:lpstr>Calibri</vt:lpstr>
      <vt:lpstr>等线 Light</vt:lpstr>
      <vt:lpstr>汉仪中等线KW</vt:lpstr>
      <vt:lpstr>等线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SiL1395556744</cp:lastModifiedBy>
  <cp:revision>118</cp:revision>
  <dcterms:created xsi:type="dcterms:W3CDTF">2023-10-03T03:13:25Z</dcterms:created>
  <dcterms:modified xsi:type="dcterms:W3CDTF">2023-10-03T03:13:25Z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2052-6.2.0.8299</vt:lpwstr>
  </property>
  <property fmtid="{D5CDD505-2E9C-101B-9397-08002B2CF9AE}" pid="3" name="ICV">
    <vt:lpwstr>49C926AC59FCA4EED4C55564F6E1E124</vt:lpwstr>
  </property>
</Properties>
</file>