
<file path=[Content_Types].xml><?xml version="1.0" encoding="utf-8"?>
<Types xmlns="http://schemas.openxmlformats.org/package/2006/content-types">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10"/>
  </p:handoutMasterIdLst>
  <p:sldIdLst>
    <p:sldId id="307" r:id="rId3"/>
    <p:sldId id="309" r:id="rId5"/>
    <p:sldId id="299" r:id="rId6"/>
    <p:sldId id="304" r:id="rId7"/>
    <p:sldId id="303" r:id="rId8"/>
    <p:sldId id="302" r:id="rId9"/>
  </p:sldIdLst>
  <p:sldSz cx="12192000" cy="6858000"/>
  <p:notesSz cx="6858000" cy="9144000"/>
  <p:embeddedFontLst>
    <p:embeddedFont>
      <p:font typeface="Alibaba PuHuiTi Bold" panose="00020600040101010101" charset="-122"/>
      <p:regular r:id="rId15"/>
    </p:embeddedFont>
    <p:embeddedFont>
      <p:font typeface="庞门正道粗书体" panose="02010600030101010101" charset="-122"/>
      <p:regular r:id="rId16"/>
    </p:embeddedFont>
    <p:embeddedFont>
      <p:font typeface="Alibaba PuHuiTi Regular" panose="00020600040101010101" charset="-122"/>
      <p:regular r:id="rId17"/>
    </p:embeddedFont>
    <p:embeddedFont>
      <p:font typeface="汉仪超粗宋简" panose="02010600000101010101" charset="-122"/>
      <p:regular r:id="rId18"/>
    </p:embeddedFont>
    <p:embeddedFont>
      <p:font typeface="微软雅黑" panose="020B0503020204020204" charset="-122"/>
      <p:regular r:id="rId19"/>
    </p:embeddedFont>
    <p:embeddedFont>
      <p:font typeface="Alibaba PuHuiTi" panose="00020600040101010101" charset="-122"/>
      <p:regular r:id="rId20"/>
    </p:embeddedFont>
    <p:embeddedFont>
      <p:font typeface="Calibri" panose="020F0502020204030204" charset="0"/>
      <p:regular r:id="rId21"/>
    </p:embeddedFont>
  </p:embeddedFontLst>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8" userDrawn="1">
          <p15:clr>
            <a:srgbClr val="A4A3A4"/>
          </p15:clr>
        </p15:guide>
        <p15:guide id="2" pos="384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杨 哲" initials="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B8475"/>
    <a:srgbClr val="88E8CA"/>
    <a:srgbClr val="24B996"/>
    <a:srgbClr val="EFE7D8"/>
    <a:srgbClr val="F9FDEE"/>
    <a:srgbClr val="FCFCFC"/>
    <a:srgbClr val="F9FFDC"/>
    <a:srgbClr val="FBFFD9"/>
    <a:srgbClr val="F1EA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18"/>
        <p:guide pos="384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tags" Target="tags/tag63.xml"/><Relationship Id="rId21" Type="http://schemas.openxmlformats.org/officeDocument/2006/relationships/font" Target="fonts/font7.fntdata"/><Relationship Id="rId20" Type="http://schemas.openxmlformats.org/officeDocument/2006/relationships/font" Target="fonts/font6.fntdata"/><Relationship Id="rId2" Type="http://schemas.openxmlformats.org/officeDocument/2006/relationships/theme" Target="theme/theme1.xml"/><Relationship Id="rId19" Type="http://schemas.openxmlformats.org/officeDocument/2006/relationships/font" Target="fonts/font5.fntdata"/><Relationship Id="rId18" Type="http://schemas.openxmlformats.org/officeDocument/2006/relationships/font" Target="fonts/font4.fntdata"/><Relationship Id="rId17" Type="http://schemas.openxmlformats.org/officeDocument/2006/relationships/font" Target="fonts/font3.fntdata"/><Relationship Id="rId16" Type="http://schemas.openxmlformats.org/officeDocument/2006/relationships/font" Target="fonts/font2.fntdata"/><Relationship Id="rId15" Type="http://schemas.openxmlformats.org/officeDocument/2006/relationships/font" Target="fonts/font1.fntdata"/><Relationship Id="rId14" Type="http://schemas.openxmlformats.org/officeDocument/2006/relationships/commentAuthors" Target="commentAuthors.xml"/><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handoutMaster" Target="handoutMasters/handoutMaster1.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系列 1</c:v>
                </c:pt>
              </c:strCache>
            </c:strRef>
          </c:tx>
          <c:spPr>
            <a:solidFill>
              <a:srgbClr val="24B996"/>
            </a:solidFill>
            <a:ln>
              <a:solidFill>
                <a:schemeClr val="bg1"/>
              </a:solidFill>
            </a:ln>
            <a:effectLst/>
          </c:spPr>
          <c:invertIfNegative val="0"/>
          <c:dPt>
            <c:idx val="0"/>
            <c:invertIfNegative val="0"/>
            <c:bubble3D val="0"/>
            <c:spPr>
              <a:solidFill>
                <a:srgbClr val="24B996"/>
              </a:solidFill>
              <a:ln>
                <a:solidFill>
                  <a:schemeClr val="bg1"/>
                </a:solidFill>
              </a:ln>
              <a:effectLst/>
            </c:spPr>
          </c:dPt>
          <c:dPt>
            <c:idx val="1"/>
            <c:invertIfNegative val="0"/>
            <c:bubble3D val="0"/>
            <c:spPr>
              <a:solidFill>
                <a:srgbClr val="24B996"/>
              </a:solidFill>
              <a:ln>
                <a:solidFill>
                  <a:schemeClr val="bg1"/>
                </a:solidFill>
              </a:ln>
              <a:effectLst/>
            </c:spPr>
          </c:dPt>
          <c:dLbls>
            <c:delete val="1"/>
          </c:dLbls>
          <c:cat>
            <c:strRef>
              <c:f>Sheet1!$A$2:$A$3</c:f>
              <c:strCache>
                <c:ptCount val="2"/>
                <c:pt idx="0">
                  <c:v>类别 1</c:v>
                </c:pt>
                <c:pt idx="1">
                  <c:v>类别 2</c:v>
                </c:pt>
              </c:strCache>
            </c:strRef>
          </c:cat>
          <c:val>
            <c:numRef>
              <c:f>Sheet1!$B$2:$B$3</c:f>
              <c:numCache>
                <c:formatCode>General</c:formatCode>
                <c:ptCount val="2"/>
                <c:pt idx="0">
                  <c:v>4.3</c:v>
                </c:pt>
                <c:pt idx="1">
                  <c:v>2.5</c:v>
                </c:pt>
              </c:numCache>
            </c:numRef>
          </c:val>
        </c:ser>
        <c:ser>
          <c:idx val="1"/>
          <c:order val="1"/>
          <c:tx>
            <c:strRef>
              <c:f>Sheet1!$C$1</c:f>
              <c:strCache>
                <c:ptCount val="1"/>
                <c:pt idx="0">
                  <c:v>系列 2</c:v>
                </c:pt>
              </c:strCache>
            </c:strRef>
          </c:tx>
          <c:spPr>
            <a:solidFill>
              <a:srgbClr val="1B8475"/>
            </a:solidFill>
            <a:ln>
              <a:solidFill>
                <a:schemeClr val="bg1"/>
              </a:solidFill>
            </a:ln>
            <a:effectLst/>
          </c:spPr>
          <c:invertIfNegative val="0"/>
          <c:dPt>
            <c:idx val="0"/>
            <c:invertIfNegative val="0"/>
            <c:bubble3D val="0"/>
            <c:spPr>
              <a:solidFill>
                <a:srgbClr val="1B8475"/>
              </a:solidFill>
              <a:ln>
                <a:solidFill>
                  <a:schemeClr val="bg1"/>
                </a:solidFill>
              </a:ln>
              <a:effectLst/>
            </c:spPr>
          </c:dPt>
          <c:dPt>
            <c:idx val="1"/>
            <c:invertIfNegative val="0"/>
            <c:bubble3D val="0"/>
            <c:spPr>
              <a:solidFill>
                <a:srgbClr val="1B8475"/>
              </a:solidFill>
              <a:ln>
                <a:solidFill>
                  <a:schemeClr val="bg1"/>
                </a:solidFill>
              </a:ln>
              <a:effectLst/>
            </c:spPr>
          </c:dPt>
          <c:dLbls>
            <c:delete val="1"/>
          </c:dLbls>
          <c:cat>
            <c:strRef>
              <c:f>Sheet1!$A$2:$A$3</c:f>
              <c:strCache>
                <c:ptCount val="2"/>
                <c:pt idx="0">
                  <c:v>类别 1</c:v>
                </c:pt>
                <c:pt idx="1">
                  <c:v>类别 2</c:v>
                </c:pt>
              </c:strCache>
            </c:strRef>
          </c:cat>
          <c:val>
            <c:numRef>
              <c:f>Sheet1!$C$2:$C$3</c:f>
              <c:numCache>
                <c:formatCode>General</c:formatCode>
                <c:ptCount val="2"/>
                <c:pt idx="0">
                  <c:v>2.4</c:v>
                </c:pt>
                <c:pt idx="1">
                  <c:v>4.4</c:v>
                </c:pt>
              </c:numCache>
            </c:numRef>
          </c:val>
        </c:ser>
        <c:dLbls>
          <c:showLegendKey val="0"/>
          <c:showVal val="1"/>
          <c:showCatName val="0"/>
          <c:showSerName val="0"/>
          <c:showPercent val="0"/>
          <c:showBubbleSize val="0"/>
        </c:dLbls>
        <c:gapWidth val="173"/>
        <c:overlap val="-25"/>
        <c:axId val="687478347"/>
        <c:axId val="903900731"/>
      </c:barChart>
      <c:catAx>
        <c:axId val="687478347"/>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forceAA="0"/>
          <a:lstStyle/>
          <a:p>
            <a:pPr>
              <a:defRPr lang="zh-CN" sz="900" b="0"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903900731"/>
        <c:crosses val="autoZero"/>
        <c:auto val="1"/>
        <c:lblAlgn val="ctr"/>
        <c:lblOffset val="100"/>
        <c:noMultiLvlLbl val="0"/>
      </c:catAx>
      <c:valAx>
        <c:axId val="903900731"/>
        <c:scaling>
          <c:orientation val="minMax"/>
        </c:scaling>
        <c:delete val="1"/>
        <c:axPos val="l"/>
        <c:numFmt formatCode="General" sourceLinked="1"/>
        <c:majorTickMark val="out"/>
        <c:minorTickMark val="none"/>
        <c:tickLblPos val="nextTo"/>
        <c:txPr>
          <a:bodyPr rot="-60000000" spcFirstLastPara="0" vertOverflow="ellipsis" vert="horz" wrap="square" anchor="ctr" anchorCtr="1" forceAA="0"/>
          <a:lstStyle/>
          <a:p>
            <a:pPr>
              <a:defRPr lang="zh-CN" sz="900" b="0"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687478347"/>
        <c:crosses val="autoZero"/>
        <c:crossBetween val="between"/>
      </c:valAx>
      <c:spPr>
        <a:noFill/>
        <a:ln>
          <a:noFill/>
        </a:ln>
        <a:effectLst/>
      </c:spPr>
    </c:plotArea>
    <c:plotVisOnly val="1"/>
    <c:dispBlanksAs val="gap"/>
    <c:showDLblsOverMax val="0"/>
  </c:chart>
  <c:spPr>
    <a:noFill/>
    <a:ln w="9525" cap="flat" cmpd="sng" algn="ctr">
      <a:noFill/>
      <a:prstDash val="solid"/>
      <a:round/>
    </a:ln>
    <a:effectLst/>
  </c:spPr>
  <c:txPr>
    <a:bodyPr/>
    <a:lstStyle/>
    <a:p>
      <a:pPr>
        <a:defRPr lang="zh-CN">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湖北医药学院</a:t>
            </a:r>
            <a:r>
              <a:rPr lang="en-US" altLang="zh-CN">
                <a:sym typeface="+mn-ea"/>
              </a:rPr>
              <a:t>PPT模板设计-3</a:t>
            </a:r>
            <a:r>
              <a:rPr lang="zh-CN" altLang="en-US">
                <a:sym typeface="+mn-ea"/>
              </a:rPr>
              <a:t>古韵</a:t>
            </a:r>
            <a:r>
              <a:rPr lang="en-US" altLang="zh-CN">
                <a:sym typeface="+mn-ea"/>
              </a:rPr>
              <a:t>风格</a:t>
            </a:r>
            <a:endParaRPr lang="en-US" altLang="zh-CN"/>
          </a:p>
          <a:p>
            <a:r>
              <a:rPr lang="zh-CN" altLang="en-US">
                <a:sym typeface="+mn-ea"/>
              </a:rPr>
              <a:t>黄萌颖</a:t>
            </a:r>
            <a:r>
              <a:rPr lang="en-US" altLang="zh-CN">
                <a:sym typeface="+mn-ea"/>
              </a:rPr>
              <a:t> </a:t>
            </a:r>
            <a:r>
              <a:rPr lang="zh-CN" altLang="en-US">
                <a:sym typeface="+mn-ea"/>
              </a:rPr>
              <a:t>同济大学设计硕士</a:t>
            </a:r>
            <a:endParaRPr lang="zh-CN" altLang="en-US"/>
          </a:p>
          <a:p>
            <a:r>
              <a:rPr lang="en-US" altLang="zh-CN">
                <a:sym typeface="+mn-ea"/>
              </a:rPr>
              <a:t>Designed by Huang Mengying</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湖北医药学院</a:t>
            </a:r>
            <a:r>
              <a:rPr lang="en-US" altLang="zh-CN">
                <a:sym typeface="+mn-ea"/>
              </a:rPr>
              <a:t>PPT模板设计-3</a:t>
            </a:r>
            <a:r>
              <a:rPr lang="zh-CN" altLang="en-US">
                <a:sym typeface="+mn-ea"/>
              </a:rPr>
              <a:t>古韵</a:t>
            </a:r>
            <a:r>
              <a:rPr lang="en-US" altLang="zh-CN">
                <a:sym typeface="+mn-ea"/>
              </a:rPr>
              <a:t>风格</a:t>
            </a:r>
            <a:endParaRPr lang="en-US" altLang="zh-CN"/>
          </a:p>
          <a:p>
            <a:r>
              <a:rPr lang="zh-CN" altLang="en-US">
                <a:sym typeface="+mn-ea"/>
              </a:rPr>
              <a:t>黄萌颖</a:t>
            </a:r>
            <a:r>
              <a:rPr lang="en-US" altLang="zh-CN">
                <a:sym typeface="+mn-ea"/>
              </a:rPr>
              <a:t> </a:t>
            </a:r>
            <a:r>
              <a:rPr lang="zh-CN" altLang="en-US">
                <a:sym typeface="+mn-ea"/>
              </a:rPr>
              <a:t>同济大学设计硕士</a:t>
            </a:r>
            <a:endParaRPr lang="zh-CN" altLang="en-US"/>
          </a:p>
          <a:p>
            <a:r>
              <a:rPr lang="en-US" altLang="zh-CN">
                <a:sym typeface="+mn-ea"/>
              </a:rPr>
              <a:t>Designed by Huang Mengying</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湖北医药学院</a:t>
            </a:r>
            <a:r>
              <a:rPr lang="en-US" altLang="zh-CN">
                <a:sym typeface="+mn-ea"/>
              </a:rPr>
              <a:t>PPT模板设计-3</a:t>
            </a:r>
            <a:r>
              <a:rPr lang="zh-CN" altLang="en-US">
                <a:sym typeface="+mn-ea"/>
              </a:rPr>
              <a:t>古韵</a:t>
            </a:r>
            <a:r>
              <a:rPr lang="en-US" altLang="zh-CN">
                <a:sym typeface="+mn-ea"/>
              </a:rPr>
              <a:t>风格</a:t>
            </a:r>
            <a:endParaRPr lang="en-US" altLang="zh-CN"/>
          </a:p>
          <a:p>
            <a:r>
              <a:rPr lang="zh-CN" altLang="en-US">
                <a:sym typeface="+mn-ea"/>
              </a:rPr>
              <a:t>黄萌颖</a:t>
            </a:r>
            <a:r>
              <a:rPr lang="en-US" altLang="zh-CN">
                <a:sym typeface="+mn-ea"/>
              </a:rPr>
              <a:t> </a:t>
            </a:r>
            <a:r>
              <a:rPr lang="zh-CN" altLang="en-US">
                <a:sym typeface="+mn-ea"/>
              </a:rPr>
              <a:t>同济大学设计硕士</a:t>
            </a:r>
            <a:endParaRPr lang="zh-CN" altLang="en-US"/>
          </a:p>
          <a:p>
            <a:r>
              <a:rPr lang="en-US" altLang="zh-CN">
                <a:sym typeface="+mn-ea"/>
              </a:rPr>
              <a:t>Designed by Huang Mengying</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湖北医药学院</a:t>
            </a:r>
            <a:r>
              <a:rPr lang="en-US" altLang="zh-CN">
                <a:sym typeface="+mn-ea"/>
              </a:rPr>
              <a:t>PPT模板设计-3</a:t>
            </a:r>
            <a:r>
              <a:rPr lang="zh-CN" altLang="en-US">
                <a:sym typeface="+mn-ea"/>
              </a:rPr>
              <a:t>古韵</a:t>
            </a:r>
            <a:r>
              <a:rPr lang="en-US" altLang="zh-CN">
                <a:sym typeface="+mn-ea"/>
              </a:rPr>
              <a:t>风格</a:t>
            </a:r>
            <a:endParaRPr lang="en-US" altLang="zh-CN"/>
          </a:p>
          <a:p>
            <a:r>
              <a:rPr lang="zh-CN" altLang="en-US">
                <a:sym typeface="+mn-ea"/>
              </a:rPr>
              <a:t>黄萌颖</a:t>
            </a:r>
            <a:r>
              <a:rPr lang="en-US" altLang="zh-CN">
                <a:sym typeface="+mn-ea"/>
              </a:rPr>
              <a:t> </a:t>
            </a:r>
            <a:r>
              <a:rPr lang="zh-CN" altLang="en-US">
                <a:sym typeface="+mn-ea"/>
              </a:rPr>
              <a:t>同济大学设计硕士</a:t>
            </a:r>
            <a:endParaRPr lang="zh-CN" altLang="en-US"/>
          </a:p>
          <a:p>
            <a:r>
              <a:rPr lang="en-US" altLang="zh-CN">
                <a:sym typeface="+mn-ea"/>
              </a:rPr>
              <a:t>Designed by Huang Mengying</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湖北医药学院</a:t>
            </a:r>
            <a:r>
              <a:rPr lang="en-US" altLang="zh-CN">
                <a:sym typeface="+mn-ea"/>
              </a:rPr>
              <a:t>PPT模板设计-3</a:t>
            </a:r>
            <a:r>
              <a:rPr lang="zh-CN" altLang="en-US">
                <a:sym typeface="+mn-ea"/>
              </a:rPr>
              <a:t>古韵</a:t>
            </a:r>
            <a:r>
              <a:rPr lang="en-US" altLang="zh-CN">
                <a:sym typeface="+mn-ea"/>
              </a:rPr>
              <a:t>风格</a:t>
            </a:r>
            <a:endParaRPr lang="en-US" altLang="zh-CN"/>
          </a:p>
          <a:p>
            <a:r>
              <a:rPr lang="zh-CN" altLang="en-US">
                <a:sym typeface="+mn-ea"/>
              </a:rPr>
              <a:t>黄萌颖</a:t>
            </a:r>
            <a:r>
              <a:rPr lang="en-US" altLang="zh-CN">
                <a:sym typeface="+mn-ea"/>
              </a:rPr>
              <a:t> </a:t>
            </a:r>
            <a:r>
              <a:rPr lang="zh-CN" altLang="en-US">
                <a:sym typeface="+mn-ea"/>
              </a:rPr>
              <a:t>同济大学设计硕士</a:t>
            </a:r>
            <a:endParaRPr lang="zh-CN" altLang="en-US"/>
          </a:p>
          <a:p>
            <a:r>
              <a:rPr lang="en-US" altLang="zh-CN">
                <a:sym typeface="+mn-ea"/>
              </a:rPr>
              <a:t>Designed by Huang Mengying</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湖北医药学院</a:t>
            </a:r>
            <a:r>
              <a:rPr lang="en-US" altLang="zh-CN">
                <a:sym typeface="+mn-ea"/>
              </a:rPr>
              <a:t>PPT模板设计-3</a:t>
            </a:r>
            <a:r>
              <a:rPr lang="zh-CN" altLang="en-US">
                <a:sym typeface="+mn-ea"/>
              </a:rPr>
              <a:t>古韵</a:t>
            </a:r>
            <a:r>
              <a:rPr lang="en-US" altLang="zh-CN">
                <a:sym typeface="+mn-ea"/>
              </a:rPr>
              <a:t>风格</a:t>
            </a:r>
            <a:endParaRPr lang="en-US" altLang="zh-CN"/>
          </a:p>
          <a:p>
            <a:r>
              <a:rPr lang="zh-CN" altLang="en-US">
                <a:sym typeface="+mn-ea"/>
              </a:rPr>
              <a:t>黄萌颖</a:t>
            </a:r>
            <a:r>
              <a:rPr lang="en-US" altLang="zh-CN">
                <a:sym typeface="+mn-ea"/>
              </a:rPr>
              <a:t> </a:t>
            </a:r>
            <a:r>
              <a:rPr lang="zh-CN" altLang="en-US">
                <a:sym typeface="+mn-ea"/>
              </a:rPr>
              <a:t>同济大学设计硕士</a:t>
            </a:r>
            <a:endParaRPr lang="zh-CN" altLang="en-US"/>
          </a:p>
          <a:p>
            <a:r>
              <a:rPr lang="en-US" altLang="zh-CN">
                <a:sym typeface="+mn-ea"/>
              </a:rPr>
              <a:t>Designed by Huang Mengying</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330" y="608330"/>
            <a:ext cx="10968990" cy="5232400"/>
          </a:xfrm>
          <a:prstGeom prst="rect">
            <a:avLst/>
          </a:prstGeom>
        </p:spPr>
        <p:txBody>
          <a:bodyPr vert="horz" lIns="90170" tIns="46990" rIns="90170" bIns="46990" rtlCol="0" anchor="ctr" anchorCtr="0">
            <a:noAutofit/>
          </a:bodyPr>
          <a:lstStyle/>
          <a:p>
            <a:r>
              <a:rPr lang="zh-CN" altLang="en-US">
                <a:sym typeface="+mn-ea"/>
              </a:rPr>
              <a:t>湖北医药学院</a:t>
            </a:r>
            <a:r>
              <a:rPr lang="en-US" altLang="zh-CN">
                <a:sym typeface="+mn-ea"/>
              </a:rPr>
              <a:t>PPT模板设计-3</a:t>
            </a:r>
            <a:r>
              <a:rPr lang="zh-CN" altLang="en-US">
                <a:sym typeface="+mn-ea"/>
              </a:rPr>
              <a:t>古韵</a:t>
            </a:r>
            <a:r>
              <a:rPr lang="en-US" altLang="zh-CN">
                <a:sym typeface="+mn-ea"/>
              </a:rPr>
              <a:t>风格</a:t>
            </a:r>
            <a:br>
              <a:rPr lang="en-US" altLang="zh-CN"/>
            </a:br>
            <a:r>
              <a:rPr lang="zh-CN" altLang="en-US">
                <a:sym typeface="+mn-ea"/>
              </a:rPr>
              <a:t>黄萌颖</a:t>
            </a:r>
            <a:r>
              <a:rPr lang="en-US" altLang="zh-CN">
                <a:sym typeface="+mn-ea"/>
              </a:rPr>
              <a:t> </a:t>
            </a:r>
            <a:r>
              <a:rPr lang="zh-CN" altLang="en-US">
                <a:sym typeface="+mn-ea"/>
              </a:rPr>
              <a:t>同济大学设计硕士</a:t>
            </a:r>
            <a:br>
              <a:rPr lang="zh-CN" altLang="en-US"/>
            </a:br>
            <a:r>
              <a:rPr lang="en-US" altLang="zh-CN">
                <a:sym typeface="+mn-ea"/>
              </a:rPr>
              <a:t>Designed by Huang Mengying</a:t>
            </a:r>
            <a:endParaRPr lang="zh-CN" altLang="en-US" dirty="0">
              <a:sym typeface="+mn-ea"/>
            </a:endParaRPr>
          </a:p>
        </p:txBody>
      </p:sp>
      <p:sp>
        <p:nvSpPr>
          <p:cNvPr id="4" name="日期占位符 3"/>
          <p:cNvSpPr>
            <a:spLocks noGrp="1"/>
          </p:cNvSpPr>
          <p:nvPr>
            <p:ph type="dt" sz="half" idx="2"/>
            <p:custDataLst>
              <p:tags r:id="rId13"/>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4"/>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5"/>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000" b="1" u="none" strike="noStrike" kern="1200" cap="none" spc="300" normalizeH="0" baseline="0">
          <a:solidFill>
            <a:schemeClr val="tx1">
              <a:lumMod val="85000"/>
              <a:lumOff val="15000"/>
            </a:schemeClr>
          </a:solidFill>
          <a:uFillTx/>
          <a:latin typeface="Alibaba PuHuiTi Bold" panose="00020600040101010101" charset="-122"/>
          <a:ea typeface="Alibaba PuHuiTi Bold" panose="00020600040101010101" charset="-122"/>
          <a:cs typeface="Alibaba PuHuiTi Bold" panose="0002060004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7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7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7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7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5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59.xml"/><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ags" Target="../tags/tag60.xml"/><Relationship Id="rId2" Type="http://schemas.openxmlformats.org/officeDocument/2006/relationships/image" Target="../media/image3.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61.xml"/><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tags" Target="../tags/tag62.xml"/><Relationship Id="rId4" Type="http://schemas.openxmlformats.org/officeDocument/2006/relationships/image" Target="../media/image3.png"/><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8475"/>
        </a:solidFill>
        <a:effectLst/>
      </p:bgPr>
    </p:bg>
    <p:spTree>
      <p:nvGrpSpPr>
        <p:cNvPr id="1" name=""/>
        <p:cNvGrpSpPr/>
        <p:nvPr/>
      </p:nvGrpSpPr>
      <p:grpSpPr>
        <a:xfrm>
          <a:off x="0" y="0"/>
          <a:ext cx="0" cy="0"/>
          <a:chOff x="0" y="0"/>
          <a:chExt cx="0" cy="0"/>
        </a:xfrm>
      </p:grpSpPr>
      <p:pic>
        <p:nvPicPr>
          <p:cNvPr id="5" name="图片 4" descr="/private/var/folders/ng/dwwrs_t57wdc2stt_lg9604c0000gr/T/com.kingsoft.wpsoffice.mac/picturecompress_20230915203155/output_1.pngoutput_1"/>
          <p:cNvPicPr>
            <a:picLocks noChangeAspect="1"/>
          </p:cNvPicPr>
          <p:nvPr/>
        </p:nvPicPr>
        <p:blipFill>
          <a:blip r:embed="rId1">
            <a:alphaModFix amt="50000"/>
          </a:blip>
          <a:srcRect/>
          <a:stretch>
            <a:fillRect/>
          </a:stretch>
        </p:blipFill>
        <p:spPr>
          <a:xfrm>
            <a:off x="0" y="2040255"/>
            <a:ext cx="7308850" cy="4822825"/>
          </a:xfrm>
          <a:prstGeom prst="rect">
            <a:avLst/>
          </a:prstGeom>
        </p:spPr>
      </p:pic>
      <p:sp>
        <p:nvSpPr>
          <p:cNvPr id="34" name="任意多边形 33"/>
          <p:cNvSpPr/>
          <p:nvPr/>
        </p:nvSpPr>
        <p:spPr>
          <a:xfrm rot="20100000">
            <a:off x="5354320" y="2629535"/>
            <a:ext cx="3608705" cy="4027170"/>
          </a:xfrm>
          <a:custGeom>
            <a:avLst/>
            <a:gdLst/>
            <a:ahLst/>
            <a:cxnLst>
              <a:cxn ang="3">
                <a:pos x="hc" y="t"/>
              </a:cxn>
              <a:cxn ang="cd2">
                <a:pos x="l" y="vc"/>
              </a:cxn>
              <a:cxn ang="cd4">
                <a:pos x="hc" y="b"/>
              </a:cxn>
              <a:cxn ang="0">
                <a:pos x="r" y="vc"/>
              </a:cxn>
            </a:cxnLst>
            <a:rect l="l" t="t" r="r" b="b"/>
            <a:pathLst>
              <a:path w="5683" h="6342">
                <a:moveTo>
                  <a:pt x="0" y="0"/>
                </a:moveTo>
                <a:lnTo>
                  <a:pt x="5683" y="0"/>
                </a:lnTo>
                <a:lnTo>
                  <a:pt x="5683" y="6342"/>
                </a:lnTo>
                <a:lnTo>
                  <a:pt x="1388" y="6342"/>
                </a:lnTo>
                <a:lnTo>
                  <a:pt x="0" y="5695"/>
                </a:lnTo>
                <a:lnTo>
                  <a:pt x="0" y="0"/>
                </a:lnTo>
                <a:close/>
              </a:path>
            </a:pathLst>
          </a:custGeom>
          <a:gradFill>
            <a:gsLst>
              <a:gs pos="0">
                <a:srgbClr val="1B8475">
                  <a:alpha val="0"/>
                </a:srgbClr>
              </a:gs>
              <a:gs pos="99000">
                <a:srgbClr val="1B847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private/var/folders/ng/dwwrs_t57wdc2stt_lg9604c0000gr/T/com.kingsoft.wpsoffice.mac/picturecompress_20230915203155/output_2.pngoutput_2"/>
          <p:cNvPicPr>
            <a:picLocks noChangeAspect="1"/>
          </p:cNvPicPr>
          <p:nvPr/>
        </p:nvPicPr>
        <p:blipFill>
          <a:blip r:embed="rId2">
            <a:alphaModFix amt="70000"/>
          </a:blip>
          <a:srcRect/>
          <a:stretch>
            <a:fillRect/>
          </a:stretch>
        </p:blipFill>
        <p:spPr>
          <a:xfrm>
            <a:off x="0" y="643255"/>
            <a:ext cx="12200890" cy="5960745"/>
          </a:xfrm>
          <a:prstGeom prst="rect">
            <a:avLst/>
          </a:prstGeom>
        </p:spPr>
      </p:pic>
      <p:pic>
        <p:nvPicPr>
          <p:cNvPr id="33" name="图片 32" descr="/Users/moyi/Desktop/图片1.png图片1"/>
          <p:cNvPicPr>
            <a:picLocks noChangeAspect="1"/>
          </p:cNvPicPr>
          <p:nvPr/>
        </p:nvPicPr>
        <p:blipFill>
          <a:blip r:embed="rId3">
            <a:grayscl/>
          </a:blip>
          <a:srcRect t="153" b="153"/>
          <a:stretch>
            <a:fillRect/>
          </a:stretch>
        </p:blipFill>
        <p:spPr>
          <a:xfrm>
            <a:off x="6612890" y="4791710"/>
            <a:ext cx="5579110" cy="2066290"/>
          </a:xfrm>
          <a:prstGeom prst="rect">
            <a:avLst/>
          </a:prstGeom>
        </p:spPr>
      </p:pic>
      <p:pic>
        <p:nvPicPr>
          <p:cNvPr id="16" name="图片 15" descr="/private/var/folders/ng/dwwrs_t57wdc2stt_lg9604c0000gr/T/com.kingsoft.wpsoffice.mac/picturecompress_20230915203155/output_4.pngoutput_4"/>
          <p:cNvPicPr>
            <a:picLocks noChangeAspect="1"/>
          </p:cNvPicPr>
          <p:nvPr/>
        </p:nvPicPr>
        <p:blipFill>
          <a:blip r:embed="rId4"/>
          <a:stretch>
            <a:fillRect/>
          </a:stretch>
        </p:blipFill>
        <p:spPr>
          <a:xfrm>
            <a:off x="7421245" y="1080135"/>
            <a:ext cx="3682365" cy="756920"/>
          </a:xfrm>
          <a:prstGeom prst="rect">
            <a:avLst/>
          </a:prstGeom>
        </p:spPr>
      </p:pic>
      <p:sp>
        <p:nvSpPr>
          <p:cNvPr id="25" name="文本框 24"/>
          <p:cNvSpPr txBox="1"/>
          <p:nvPr/>
        </p:nvSpPr>
        <p:spPr>
          <a:xfrm>
            <a:off x="3802380" y="2040255"/>
            <a:ext cx="7562215" cy="1322070"/>
          </a:xfrm>
          <a:prstGeom prst="rect">
            <a:avLst/>
          </a:prstGeom>
          <a:noFill/>
        </p:spPr>
        <p:txBody>
          <a:bodyPr wrap="square" rtlCol="0">
            <a:spAutoFit/>
          </a:bodyPr>
          <a:p>
            <a:pPr algn="r"/>
            <a:r>
              <a:rPr lang="zh-CN" altLang="en-US" sz="8000" spc="100">
                <a:solidFill>
                  <a:schemeClr val="bg1"/>
                </a:solidFill>
                <a:uFillTx/>
                <a:latin typeface="庞门正道粗书体" panose="02010600030101010101" charset="-122"/>
                <a:ea typeface="庞门正道粗书体" panose="02010600030101010101" charset="-122"/>
              </a:rPr>
              <a:t>封面标</a:t>
            </a:r>
            <a:r>
              <a:rPr lang="zh-CN" altLang="en-US" sz="8000" spc="-300">
                <a:solidFill>
                  <a:schemeClr val="bg1"/>
                </a:solidFill>
                <a:uFillTx/>
                <a:latin typeface="庞门正道粗书体" panose="02010600030101010101" charset="-122"/>
                <a:ea typeface="庞门正道粗书体" panose="02010600030101010101" charset="-122"/>
              </a:rPr>
              <a:t>题</a:t>
            </a:r>
            <a:r>
              <a:rPr lang="zh-CN" altLang="en-US" sz="8000" spc="-1000">
                <a:solidFill>
                  <a:schemeClr val="bg1"/>
                </a:solidFill>
                <a:uFillTx/>
                <a:latin typeface="庞门正道粗书体" panose="02010600030101010101" charset="-122"/>
                <a:ea typeface="庞门正道粗书体" panose="02010600030101010101" charset="-122"/>
              </a:rPr>
              <a:t>文字</a:t>
            </a:r>
            <a:endParaRPr lang="zh-CN" altLang="en-US" sz="8000" spc="-1000">
              <a:solidFill>
                <a:schemeClr val="bg1"/>
              </a:solidFill>
              <a:uFillTx/>
              <a:latin typeface="庞门正道粗书体" panose="02010600030101010101" charset="-122"/>
              <a:ea typeface="庞门正道粗书体" panose="02010600030101010101" charset="-122"/>
            </a:endParaRPr>
          </a:p>
        </p:txBody>
      </p:sp>
      <p:sp>
        <p:nvSpPr>
          <p:cNvPr id="26" name="文本框 25"/>
          <p:cNvSpPr txBox="1"/>
          <p:nvPr/>
        </p:nvSpPr>
        <p:spPr>
          <a:xfrm>
            <a:off x="7044690" y="3362325"/>
            <a:ext cx="4182745" cy="368300"/>
          </a:xfrm>
          <a:prstGeom prst="rect">
            <a:avLst/>
          </a:prstGeom>
          <a:noFill/>
        </p:spPr>
        <p:txBody>
          <a:bodyPr wrap="none" rtlCol="0">
            <a:spAutoFit/>
          </a:bodyPr>
          <a:p>
            <a:pPr algn="r"/>
            <a:r>
              <a:rPr lang="en-US" altLang="zh-CN" spc="300">
                <a:solidFill>
                  <a:schemeClr val="bg1"/>
                </a:solidFill>
                <a:uFillTx/>
                <a:latin typeface="Alibaba PuHuiTi Regular" panose="00020600040101010101" charset="-122"/>
                <a:ea typeface="Alibaba PuHuiTi Regular" panose="00020600040101010101" charset="-122"/>
              </a:rPr>
              <a:t>TITLE OF THE </a:t>
            </a:r>
            <a:r>
              <a:rPr lang="en-US" altLang="zh-CN" spc="300">
                <a:solidFill>
                  <a:schemeClr val="bg1"/>
                </a:solidFill>
                <a:uFillTx/>
                <a:latin typeface="Alibaba PuHuiTi Regular" panose="00020600040101010101" charset="-122"/>
                <a:ea typeface="Alibaba PuHuiTi Regular" panose="00020600040101010101" charset="-122"/>
              </a:rPr>
              <a:t>PRESENTATION</a:t>
            </a:r>
            <a:endParaRPr lang="en-US" altLang="zh-CN" spc="300">
              <a:solidFill>
                <a:schemeClr val="bg1"/>
              </a:solidFill>
              <a:uFillTx/>
              <a:latin typeface="Alibaba PuHuiTi Regular" panose="00020600040101010101" charset="-122"/>
              <a:ea typeface="Alibaba PuHuiTi Regular" panose="00020600040101010101" charset="-122"/>
            </a:endParaRPr>
          </a:p>
        </p:txBody>
      </p:sp>
      <p:sp>
        <p:nvSpPr>
          <p:cNvPr id="27" name="圆角矩形 26"/>
          <p:cNvSpPr/>
          <p:nvPr/>
        </p:nvSpPr>
        <p:spPr>
          <a:xfrm>
            <a:off x="8922385" y="4074795"/>
            <a:ext cx="2215515" cy="52832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spc="200">
                <a:solidFill>
                  <a:srgbClr val="1B8475"/>
                </a:solidFill>
                <a:uFillTx/>
                <a:latin typeface="Alibaba PuHuiTi Regular" panose="00020600040101010101" charset="-122"/>
                <a:ea typeface="Alibaba PuHuiTi Regular" panose="00020600040101010101" charset="-122"/>
              </a:rPr>
              <a:t>汇报人：某某</a:t>
            </a:r>
            <a:endParaRPr lang="zh-CN" altLang="en-US" sz="2000" b="1" spc="200">
              <a:solidFill>
                <a:srgbClr val="1B8475"/>
              </a:solidFill>
              <a:uFillTx/>
              <a:latin typeface="Alibaba PuHuiTi Regular" panose="00020600040101010101" charset="-122"/>
              <a:ea typeface="Alibaba PuHuiTi Regular" panose="00020600040101010101" charset="-122"/>
            </a:endParaRPr>
          </a:p>
        </p:txBody>
      </p:sp>
      <p:sp>
        <p:nvSpPr>
          <p:cNvPr id="29" name="文本框 28"/>
          <p:cNvSpPr txBox="1"/>
          <p:nvPr/>
        </p:nvSpPr>
        <p:spPr>
          <a:xfrm>
            <a:off x="8922703" y="4791710"/>
            <a:ext cx="2214880" cy="398780"/>
          </a:xfrm>
          <a:prstGeom prst="rect">
            <a:avLst/>
          </a:prstGeom>
          <a:noFill/>
        </p:spPr>
        <p:txBody>
          <a:bodyPr wrap="square" rtlCol="0" anchor="t">
            <a:spAutoFit/>
          </a:bodyPr>
          <a:p>
            <a:pPr algn="ctr"/>
            <a:r>
              <a:rPr lang="zh-CN" altLang="en-US" sz="2000" b="1" spc="200">
                <a:solidFill>
                  <a:schemeClr val="bg1"/>
                </a:solidFill>
                <a:uFillTx/>
                <a:latin typeface="Alibaba PuHuiTi Regular" panose="00020600040101010101" charset="-122"/>
                <a:ea typeface="Alibaba PuHuiTi Regular" panose="00020600040101010101" charset="-122"/>
                <a:sym typeface="+mn-ea"/>
              </a:rPr>
              <a:t>某年某月某日</a:t>
            </a:r>
            <a:endParaRPr lang="zh-CN" altLang="en-US" sz="2000" b="1" spc="200">
              <a:solidFill>
                <a:schemeClr val="bg1"/>
              </a:solidFill>
              <a:uFillTx/>
              <a:latin typeface="Alibaba PuHuiTi Regular" panose="00020600040101010101" charset="-122"/>
              <a:ea typeface="Alibaba PuHuiTi Regular" panose="00020600040101010101" charset="-122"/>
              <a:sym typeface="+mn-ea"/>
            </a:endParaRPr>
          </a:p>
        </p:txBody>
      </p:sp>
      <p:sp>
        <p:nvSpPr>
          <p:cNvPr id="37" name="椭圆 36"/>
          <p:cNvSpPr/>
          <p:nvPr/>
        </p:nvSpPr>
        <p:spPr>
          <a:xfrm rot="5400000">
            <a:off x="718820" y="643255"/>
            <a:ext cx="1464945" cy="1464945"/>
          </a:xfrm>
          <a:prstGeom prst="ellipse">
            <a:avLst/>
          </a:prstGeom>
          <a:gradFill>
            <a:gsLst>
              <a:gs pos="0">
                <a:srgbClr val="88E8CA">
                  <a:alpha val="60000"/>
                </a:srgbClr>
              </a:gs>
              <a:gs pos="84000">
                <a:srgbClr val="1B8475">
                  <a:alpha val="0"/>
                </a:srgbClr>
              </a:gs>
            </a:gsLst>
            <a:lin ang="0" scaled="0"/>
          </a:gradFill>
          <a:ln>
            <a:noFill/>
          </a:ln>
          <a:effectLst>
            <a:outerShdw blurRad="355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8475"/>
        </a:solidFill>
        <a:effectLst/>
      </p:bgPr>
    </p:bg>
    <p:spTree>
      <p:nvGrpSpPr>
        <p:cNvPr id="1" name=""/>
        <p:cNvGrpSpPr/>
        <p:nvPr/>
      </p:nvGrpSpPr>
      <p:grpSpPr/>
      <p:sp>
        <p:nvSpPr>
          <p:cNvPr id="2" name="矩形 1"/>
          <p:cNvSpPr/>
          <p:nvPr/>
        </p:nvSpPr>
        <p:spPr>
          <a:xfrm>
            <a:off x="375285" y="374015"/>
            <a:ext cx="11441430" cy="6109970"/>
          </a:xfrm>
          <a:prstGeom prst="rect">
            <a:avLst/>
          </a:prstGeom>
          <a:solidFill>
            <a:schemeClr val="bg1"/>
          </a:solidFill>
          <a:ln>
            <a:noFill/>
          </a:ln>
          <a:effectLst>
            <a:outerShdw blurRad="317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8" name="图片 17" descr="/private/var/folders/ng/dwwrs_t57wdc2stt_lg9604c0000gr/T/com.kingsoft.wpsoffice.mac/picturecompress_20230915203155/output_5.pngoutput_5"/>
          <p:cNvPicPr>
            <a:picLocks noChangeAspect="1"/>
          </p:cNvPicPr>
          <p:nvPr/>
        </p:nvPicPr>
        <p:blipFill>
          <a:blip r:embed="rId1">
            <a:lum bright="-48000"/>
          </a:blip>
          <a:srcRect l="8230" t="15927" r="1816" b="2905"/>
          <a:stretch>
            <a:fillRect/>
          </a:stretch>
        </p:blipFill>
        <p:spPr>
          <a:xfrm>
            <a:off x="0" y="643255"/>
            <a:ext cx="12200890" cy="5960745"/>
          </a:xfrm>
          <a:prstGeom prst="rect">
            <a:avLst/>
          </a:prstGeom>
        </p:spPr>
      </p:pic>
      <p:sp>
        <p:nvSpPr>
          <p:cNvPr id="5" name="文本框 4"/>
          <p:cNvSpPr txBox="1"/>
          <p:nvPr/>
        </p:nvSpPr>
        <p:spPr>
          <a:xfrm>
            <a:off x="3634423" y="2461895"/>
            <a:ext cx="944880" cy="829945"/>
          </a:xfrm>
          <a:prstGeom prst="rect">
            <a:avLst/>
          </a:prstGeom>
          <a:noFill/>
        </p:spPr>
        <p:txBody>
          <a:bodyPr wrap="square" rtlCol="0">
            <a:spAutoFit/>
          </a:bodyPr>
          <a:p>
            <a:pPr algn="ctr"/>
            <a:r>
              <a:rPr lang="zh-CN" altLang="en-US" sz="4800">
                <a:solidFill>
                  <a:srgbClr val="1B8475"/>
                </a:solidFill>
                <a:latin typeface="庞门正道粗书体" panose="02010600030101010101" charset="-122"/>
                <a:ea typeface="庞门正道粗书体" panose="02010600030101010101" charset="-122"/>
                <a:sym typeface="汉仪超粗宋简" panose="02010600000101010101" charset="-122"/>
              </a:rPr>
              <a:t>壹</a:t>
            </a:r>
            <a:endParaRPr lang="zh-CN" altLang="en-US" sz="4800">
              <a:solidFill>
                <a:srgbClr val="1B8475"/>
              </a:solidFill>
              <a:latin typeface="庞门正道粗书体" panose="02010600030101010101" charset="-122"/>
              <a:ea typeface="庞门正道粗书体" panose="02010600030101010101" charset="-122"/>
              <a:sym typeface="汉仪超粗宋简" panose="02010600000101010101" charset="-122"/>
            </a:endParaRPr>
          </a:p>
        </p:txBody>
      </p:sp>
      <p:sp>
        <p:nvSpPr>
          <p:cNvPr id="13" name="文本框 12"/>
          <p:cNvSpPr txBox="1"/>
          <p:nvPr/>
        </p:nvSpPr>
        <p:spPr>
          <a:xfrm>
            <a:off x="3740150" y="3472815"/>
            <a:ext cx="464820" cy="1568450"/>
          </a:xfrm>
          <a:prstGeom prst="rect">
            <a:avLst/>
          </a:prstGeom>
          <a:noFill/>
        </p:spPr>
        <p:txBody>
          <a:bodyPr wrap="square" rtlCol="0">
            <a:spAutoFit/>
          </a:bodyPr>
          <a:p>
            <a:pPr algn="dist"/>
            <a:r>
              <a:rPr lang="zh-CN" altLang="en-US" sz="2400" b="1">
                <a:solidFill>
                  <a:schemeClr val="tx1">
                    <a:lumMod val="65000"/>
                    <a:lumOff val="35000"/>
                  </a:schemeClr>
                </a:solidFill>
                <a:latin typeface="Alibaba PuHuiTi Bold" panose="00020600040101010101" charset="-122"/>
                <a:ea typeface="Alibaba PuHuiTi Bold" panose="00020600040101010101" charset="-122"/>
                <a:sym typeface="汉仪超粗宋简" panose="02010600000101010101" charset="-122"/>
              </a:rPr>
              <a:t>章节标题</a:t>
            </a:r>
            <a:endParaRPr lang="zh-CN" altLang="en-US" sz="2400" b="1">
              <a:solidFill>
                <a:schemeClr val="tx1">
                  <a:lumMod val="65000"/>
                  <a:lumOff val="35000"/>
                </a:schemeClr>
              </a:solidFill>
              <a:latin typeface="Alibaba PuHuiTi Bold" panose="00020600040101010101" charset="-122"/>
              <a:ea typeface="Alibaba PuHuiTi Bold" panose="00020600040101010101" charset="-122"/>
              <a:sym typeface="汉仪超粗宋简" panose="02010600000101010101" charset="-122"/>
            </a:endParaRPr>
          </a:p>
        </p:txBody>
      </p:sp>
      <p:sp>
        <p:nvSpPr>
          <p:cNvPr id="39" name="文本框 38"/>
          <p:cNvSpPr txBox="1"/>
          <p:nvPr/>
        </p:nvSpPr>
        <p:spPr>
          <a:xfrm>
            <a:off x="5472748" y="2461895"/>
            <a:ext cx="944880" cy="829945"/>
          </a:xfrm>
          <a:prstGeom prst="rect">
            <a:avLst/>
          </a:prstGeom>
          <a:noFill/>
        </p:spPr>
        <p:txBody>
          <a:bodyPr wrap="square" rtlCol="0">
            <a:spAutoFit/>
          </a:bodyPr>
          <a:p>
            <a:pPr algn="ctr"/>
            <a:r>
              <a:rPr lang="zh-CN" altLang="en-US" sz="4800">
                <a:solidFill>
                  <a:srgbClr val="1B8475"/>
                </a:solidFill>
                <a:latin typeface="庞门正道粗书体" panose="02010600030101010101" charset="-122"/>
                <a:ea typeface="庞门正道粗书体" panose="02010600030101010101" charset="-122"/>
                <a:sym typeface="汉仪超粗宋简" panose="02010600000101010101" charset="-122"/>
              </a:rPr>
              <a:t>贰</a:t>
            </a:r>
            <a:endParaRPr lang="zh-CN" altLang="en-US" sz="4800">
              <a:solidFill>
                <a:srgbClr val="1B8475"/>
              </a:solidFill>
              <a:latin typeface="庞门正道粗书体" panose="02010600030101010101" charset="-122"/>
              <a:ea typeface="庞门正道粗书体" panose="02010600030101010101" charset="-122"/>
              <a:sym typeface="汉仪超粗宋简" panose="02010600000101010101" charset="-122"/>
            </a:endParaRPr>
          </a:p>
        </p:txBody>
      </p:sp>
      <p:sp>
        <p:nvSpPr>
          <p:cNvPr id="43" name="文本框 42"/>
          <p:cNvSpPr txBox="1"/>
          <p:nvPr/>
        </p:nvSpPr>
        <p:spPr>
          <a:xfrm>
            <a:off x="7311073" y="2461895"/>
            <a:ext cx="944880" cy="829945"/>
          </a:xfrm>
          <a:prstGeom prst="rect">
            <a:avLst/>
          </a:prstGeom>
          <a:noFill/>
        </p:spPr>
        <p:txBody>
          <a:bodyPr wrap="square" rtlCol="0">
            <a:spAutoFit/>
          </a:bodyPr>
          <a:p>
            <a:pPr algn="ctr"/>
            <a:r>
              <a:rPr lang="zh-CN" altLang="en-US" sz="4800">
                <a:solidFill>
                  <a:srgbClr val="1B8475"/>
                </a:solidFill>
                <a:latin typeface="庞门正道粗书体" panose="02010600030101010101" charset="-122"/>
                <a:ea typeface="庞门正道粗书体" panose="02010600030101010101" charset="-122"/>
                <a:sym typeface="汉仪超粗宋简" panose="02010600000101010101" charset="-122"/>
              </a:rPr>
              <a:t>叁</a:t>
            </a:r>
            <a:endParaRPr lang="zh-CN" altLang="en-US" sz="4800">
              <a:solidFill>
                <a:srgbClr val="1B8475"/>
              </a:solidFill>
              <a:latin typeface="庞门正道粗书体" panose="02010600030101010101" charset="-122"/>
              <a:ea typeface="庞门正道粗书体" panose="02010600030101010101" charset="-122"/>
              <a:sym typeface="汉仪超粗宋简" panose="02010600000101010101" charset="-122"/>
            </a:endParaRPr>
          </a:p>
        </p:txBody>
      </p:sp>
      <p:sp>
        <p:nvSpPr>
          <p:cNvPr id="47" name="文本框 46"/>
          <p:cNvSpPr txBox="1"/>
          <p:nvPr/>
        </p:nvSpPr>
        <p:spPr>
          <a:xfrm>
            <a:off x="9149398" y="2461895"/>
            <a:ext cx="944880" cy="829945"/>
          </a:xfrm>
          <a:prstGeom prst="rect">
            <a:avLst/>
          </a:prstGeom>
          <a:noFill/>
        </p:spPr>
        <p:txBody>
          <a:bodyPr wrap="square" rtlCol="0">
            <a:spAutoFit/>
          </a:bodyPr>
          <a:p>
            <a:pPr algn="ctr"/>
            <a:r>
              <a:rPr lang="zh-CN" altLang="en-US" sz="4800">
                <a:solidFill>
                  <a:srgbClr val="1B8475"/>
                </a:solidFill>
                <a:latin typeface="庞门正道粗书体" panose="02010600030101010101" charset="-122"/>
                <a:ea typeface="庞门正道粗书体" panose="02010600030101010101" charset="-122"/>
                <a:sym typeface="汉仪超粗宋简" panose="02010600000101010101" charset="-122"/>
              </a:rPr>
              <a:t>肆</a:t>
            </a:r>
            <a:endParaRPr lang="zh-CN" altLang="en-US" sz="4800">
              <a:solidFill>
                <a:srgbClr val="1B8475"/>
              </a:solidFill>
              <a:latin typeface="庞门正道粗书体" panose="02010600030101010101" charset="-122"/>
              <a:ea typeface="庞门正道粗书体" panose="02010600030101010101" charset="-122"/>
              <a:sym typeface="汉仪超粗宋简" panose="02010600000101010101" charset="-122"/>
            </a:endParaRPr>
          </a:p>
        </p:txBody>
      </p:sp>
      <p:sp>
        <p:nvSpPr>
          <p:cNvPr id="9" name="文本框 8"/>
          <p:cNvSpPr txBox="1"/>
          <p:nvPr/>
        </p:nvSpPr>
        <p:spPr>
          <a:xfrm rot="5400000">
            <a:off x="1337945" y="2014220"/>
            <a:ext cx="2153920" cy="368300"/>
          </a:xfrm>
          <a:prstGeom prst="rect">
            <a:avLst/>
          </a:prstGeom>
          <a:noFill/>
        </p:spPr>
        <p:txBody>
          <a:bodyPr wrap="square" rtlCol="0">
            <a:spAutoFit/>
          </a:bodyPr>
          <a:p>
            <a:pPr algn="dist"/>
            <a:r>
              <a:rPr lang="en-US" altLang="zh-CN">
                <a:solidFill>
                  <a:schemeClr val="bg1">
                    <a:lumMod val="75000"/>
                  </a:schemeClr>
                </a:solidFill>
                <a:latin typeface="Alibaba PuHuiTi Regular" panose="00020600040101010101" charset="-122"/>
                <a:ea typeface="Alibaba PuHuiTi Regular" panose="00020600040101010101" charset="-122"/>
                <a:cs typeface="Arial Regular" panose="020B0704020202090204" charset="0"/>
                <a:sym typeface="汉仪超粗宋简" panose="02010600000101010101" charset="-122"/>
              </a:rPr>
              <a:t>CONTENTS</a:t>
            </a:r>
            <a:endParaRPr lang="en-US" altLang="zh-CN">
              <a:solidFill>
                <a:schemeClr val="bg1">
                  <a:lumMod val="75000"/>
                </a:schemeClr>
              </a:solidFill>
              <a:latin typeface="Alibaba PuHuiTi Regular" panose="00020600040101010101" charset="-122"/>
              <a:ea typeface="Alibaba PuHuiTi Regular" panose="00020600040101010101" charset="-122"/>
              <a:cs typeface="Arial Regular" panose="020B0704020202090204" charset="0"/>
              <a:sym typeface="汉仪超粗宋简" panose="02010600000101010101" charset="-122"/>
            </a:endParaRPr>
          </a:p>
        </p:txBody>
      </p:sp>
      <p:sp>
        <p:nvSpPr>
          <p:cNvPr id="10" name="文本框 9"/>
          <p:cNvSpPr txBox="1"/>
          <p:nvPr/>
        </p:nvSpPr>
        <p:spPr>
          <a:xfrm>
            <a:off x="1176020" y="980440"/>
            <a:ext cx="1023620" cy="2430145"/>
          </a:xfrm>
          <a:prstGeom prst="rect">
            <a:avLst/>
          </a:prstGeom>
          <a:noFill/>
        </p:spPr>
        <p:txBody>
          <a:bodyPr wrap="square" rtlCol="0">
            <a:spAutoFit/>
          </a:bodyPr>
          <a:p>
            <a:pPr algn="l">
              <a:lnSpc>
                <a:spcPct val="95000"/>
              </a:lnSpc>
              <a:spcBef>
                <a:spcPts val="0"/>
              </a:spcBef>
              <a:spcAft>
                <a:spcPts val="0"/>
              </a:spcAft>
            </a:pPr>
            <a:r>
              <a:rPr lang="zh-CN" altLang="en-US" sz="8000">
                <a:solidFill>
                  <a:srgbClr val="1B8475"/>
                </a:solidFill>
                <a:latin typeface="庞门正道粗书体" panose="02010600030101010101" charset="-122"/>
                <a:ea typeface="庞门正道粗书体" panose="02010600030101010101" charset="-122"/>
                <a:sym typeface="汉仪超粗宋简" panose="02010600000101010101" charset="-122"/>
              </a:rPr>
              <a:t>目录</a:t>
            </a:r>
            <a:endParaRPr lang="zh-CN" altLang="en-US" sz="8000">
              <a:solidFill>
                <a:srgbClr val="1B8475"/>
              </a:solidFill>
              <a:latin typeface="庞门正道粗书体" panose="02010600030101010101" charset="-122"/>
              <a:ea typeface="庞门正道粗书体" panose="02010600030101010101" charset="-122"/>
              <a:sym typeface="汉仪超粗宋简" panose="02010600000101010101" charset="-122"/>
            </a:endParaRPr>
          </a:p>
        </p:txBody>
      </p:sp>
      <p:sp>
        <p:nvSpPr>
          <p:cNvPr id="3" name="文本框 2"/>
          <p:cNvSpPr txBox="1"/>
          <p:nvPr/>
        </p:nvSpPr>
        <p:spPr>
          <a:xfrm>
            <a:off x="5590540" y="3472815"/>
            <a:ext cx="464820" cy="1568450"/>
          </a:xfrm>
          <a:prstGeom prst="rect">
            <a:avLst/>
          </a:prstGeom>
          <a:noFill/>
        </p:spPr>
        <p:txBody>
          <a:bodyPr wrap="square" rtlCol="0">
            <a:spAutoFit/>
          </a:bodyPr>
          <a:p>
            <a:pPr algn="dist"/>
            <a:r>
              <a:rPr lang="zh-CN" altLang="en-US" sz="2400" b="1">
                <a:solidFill>
                  <a:schemeClr val="tx1">
                    <a:lumMod val="65000"/>
                    <a:lumOff val="35000"/>
                  </a:schemeClr>
                </a:solidFill>
                <a:latin typeface="Alibaba PuHuiTi Bold" panose="00020600040101010101" charset="-122"/>
                <a:ea typeface="Alibaba PuHuiTi Bold" panose="00020600040101010101" charset="-122"/>
                <a:sym typeface="汉仪超粗宋简" panose="02010600000101010101" charset="-122"/>
              </a:rPr>
              <a:t>章节标题</a:t>
            </a:r>
            <a:endParaRPr lang="zh-CN" altLang="en-US" sz="2400" b="1">
              <a:solidFill>
                <a:schemeClr val="tx1">
                  <a:lumMod val="65000"/>
                  <a:lumOff val="35000"/>
                </a:schemeClr>
              </a:solidFill>
              <a:latin typeface="Alibaba PuHuiTi Bold" panose="00020600040101010101" charset="-122"/>
              <a:ea typeface="Alibaba PuHuiTi Bold" panose="00020600040101010101" charset="-122"/>
              <a:sym typeface="汉仪超粗宋简" panose="02010600000101010101" charset="-122"/>
            </a:endParaRPr>
          </a:p>
        </p:txBody>
      </p:sp>
      <p:sp>
        <p:nvSpPr>
          <p:cNvPr id="6" name="文本框 5"/>
          <p:cNvSpPr txBox="1"/>
          <p:nvPr/>
        </p:nvSpPr>
        <p:spPr>
          <a:xfrm>
            <a:off x="7440930" y="3472815"/>
            <a:ext cx="464820" cy="1568450"/>
          </a:xfrm>
          <a:prstGeom prst="rect">
            <a:avLst/>
          </a:prstGeom>
          <a:noFill/>
        </p:spPr>
        <p:txBody>
          <a:bodyPr wrap="square" rtlCol="0">
            <a:spAutoFit/>
          </a:bodyPr>
          <a:p>
            <a:pPr algn="dist"/>
            <a:r>
              <a:rPr lang="zh-CN" altLang="en-US" sz="2400" b="1">
                <a:solidFill>
                  <a:schemeClr val="tx1">
                    <a:lumMod val="65000"/>
                    <a:lumOff val="35000"/>
                  </a:schemeClr>
                </a:solidFill>
                <a:latin typeface="Alibaba PuHuiTi Bold" panose="00020600040101010101" charset="-122"/>
                <a:ea typeface="Alibaba PuHuiTi Bold" panose="00020600040101010101" charset="-122"/>
                <a:sym typeface="汉仪超粗宋简" panose="02010600000101010101" charset="-122"/>
              </a:rPr>
              <a:t>章节标题</a:t>
            </a:r>
            <a:endParaRPr lang="zh-CN" altLang="en-US" sz="2400" b="1">
              <a:solidFill>
                <a:schemeClr val="tx1">
                  <a:lumMod val="65000"/>
                  <a:lumOff val="35000"/>
                </a:schemeClr>
              </a:solidFill>
              <a:latin typeface="Alibaba PuHuiTi Bold" panose="00020600040101010101" charset="-122"/>
              <a:ea typeface="Alibaba PuHuiTi Bold" panose="00020600040101010101" charset="-122"/>
              <a:sym typeface="汉仪超粗宋简" panose="02010600000101010101" charset="-122"/>
            </a:endParaRPr>
          </a:p>
        </p:txBody>
      </p:sp>
      <p:sp>
        <p:nvSpPr>
          <p:cNvPr id="8" name="文本框 7"/>
          <p:cNvSpPr txBox="1"/>
          <p:nvPr/>
        </p:nvSpPr>
        <p:spPr>
          <a:xfrm>
            <a:off x="9291320" y="3472815"/>
            <a:ext cx="464820" cy="1568450"/>
          </a:xfrm>
          <a:prstGeom prst="rect">
            <a:avLst/>
          </a:prstGeom>
          <a:noFill/>
        </p:spPr>
        <p:txBody>
          <a:bodyPr wrap="square" rtlCol="0">
            <a:spAutoFit/>
          </a:bodyPr>
          <a:p>
            <a:pPr algn="dist"/>
            <a:r>
              <a:rPr lang="zh-CN" altLang="en-US" sz="2400" b="1">
                <a:solidFill>
                  <a:schemeClr val="tx1">
                    <a:lumMod val="65000"/>
                    <a:lumOff val="35000"/>
                  </a:schemeClr>
                </a:solidFill>
                <a:latin typeface="Alibaba PuHuiTi Bold" panose="00020600040101010101" charset="-122"/>
                <a:ea typeface="Alibaba PuHuiTi Bold" panose="00020600040101010101" charset="-122"/>
                <a:sym typeface="汉仪超粗宋简" panose="02010600000101010101" charset="-122"/>
              </a:rPr>
              <a:t>章节标题</a:t>
            </a:r>
            <a:endParaRPr lang="zh-CN" altLang="en-US" sz="2400" b="1">
              <a:solidFill>
                <a:schemeClr val="tx1">
                  <a:lumMod val="65000"/>
                  <a:lumOff val="35000"/>
                </a:schemeClr>
              </a:solidFill>
              <a:latin typeface="Alibaba PuHuiTi Bold" panose="00020600040101010101" charset="-122"/>
              <a:ea typeface="Alibaba PuHuiTi Bold" panose="00020600040101010101" charset="-122"/>
              <a:sym typeface="汉仪超粗宋简" panose="02010600000101010101" charset="-122"/>
            </a:endParaRPr>
          </a:p>
        </p:txBody>
      </p:sp>
      <p:sp>
        <p:nvSpPr>
          <p:cNvPr id="12" name="文本框 11"/>
          <p:cNvSpPr txBox="1"/>
          <p:nvPr/>
        </p:nvSpPr>
        <p:spPr>
          <a:xfrm rot="5400000">
            <a:off x="3343910" y="4305935"/>
            <a:ext cx="1962150" cy="275590"/>
          </a:xfrm>
          <a:prstGeom prst="rect">
            <a:avLst/>
          </a:prstGeom>
          <a:noFill/>
        </p:spPr>
        <p:txBody>
          <a:bodyPr wrap="square" rtlCol="0">
            <a:spAutoFit/>
          </a:bodyPr>
          <a:p>
            <a:pPr algn="dist"/>
            <a:r>
              <a:rPr lang="en-US" altLang="zh-CN" sz="1200">
                <a:solidFill>
                  <a:schemeClr val="bg1">
                    <a:lumMod val="75000"/>
                  </a:schemeClr>
                </a:solidFill>
                <a:latin typeface="Alibaba PuHuiTi Regular" panose="00020600040101010101" charset="-122"/>
                <a:ea typeface="Alibaba PuHuiTi Regular" panose="00020600040101010101" charset="-122"/>
                <a:cs typeface="Arial Regular" panose="020B0704020202090204" charset="0"/>
                <a:sym typeface="汉仪超粗宋简" panose="02010600000101010101" charset="-122"/>
              </a:rPr>
              <a:t>TITLE OF THE CHAPTER</a:t>
            </a:r>
            <a:endParaRPr lang="en-US" altLang="zh-CN" sz="1200">
              <a:solidFill>
                <a:schemeClr val="bg1">
                  <a:lumMod val="75000"/>
                </a:schemeClr>
              </a:solidFill>
              <a:latin typeface="Alibaba PuHuiTi Regular" panose="00020600040101010101" charset="-122"/>
              <a:ea typeface="Alibaba PuHuiTi Regular" panose="00020600040101010101" charset="-122"/>
              <a:cs typeface="Arial Regular" panose="020B0704020202090204" charset="0"/>
              <a:sym typeface="汉仪超粗宋简" panose="02010600000101010101" charset="-122"/>
            </a:endParaRPr>
          </a:p>
        </p:txBody>
      </p:sp>
      <p:cxnSp>
        <p:nvCxnSpPr>
          <p:cNvPr id="19" name="直接连接符 18"/>
          <p:cNvCxnSpPr/>
          <p:nvPr/>
        </p:nvCxnSpPr>
        <p:spPr>
          <a:xfrm>
            <a:off x="3794760" y="3341370"/>
            <a:ext cx="624205" cy="0"/>
          </a:xfrm>
          <a:prstGeom prst="line">
            <a:avLst/>
          </a:prstGeom>
          <a:ln w="19050">
            <a:solidFill>
              <a:srgbClr val="1B8475"/>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633085" y="3341370"/>
            <a:ext cx="624205" cy="0"/>
          </a:xfrm>
          <a:prstGeom prst="line">
            <a:avLst/>
          </a:prstGeom>
          <a:ln w="19050">
            <a:solidFill>
              <a:srgbClr val="1B8475"/>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471410" y="3341370"/>
            <a:ext cx="624205" cy="0"/>
          </a:xfrm>
          <a:prstGeom prst="line">
            <a:avLst/>
          </a:prstGeom>
          <a:ln w="19050">
            <a:solidFill>
              <a:srgbClr val="1B8475"/>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9309735" y="3341370"/>
            <a:ext cx="624205" cy="0"/>
          </a:xfrm>
          <a:prstGeom prst="line">
            <a:avLst/>
          </a:prstGeom>
          <a:ln w="19050">
            <a:solidFill>
              <a:srgbClr val="1B8475"/>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rot="5400000">
            <a:off x="5200650" y="4305935"/>
            <a:ext cx="1962150" cy="275590"/>
          </a:xfrm>
          <a:prstGeom prst="rect">
            <a:avLst/>
          </a:prstGeom>
          <a:noFill/>
        </p:spPr>
        <p:txBody>
          <a:bodyPr wrap="square" rtlCol="0">
            <a:spAutoFit/>
          </a:bodyPr>
          <a:p>
            <a:pPr algn="dist"/>
            <a:r>
              <a:rPr lang="en-US" altLang="zh-CN" sz="1200">
                <a:solidFill>
                  <a:schemeClr val="bg1">
                    <a:lumMod val="75000"/>
                  </a:schemeClr>
                </a:solidFill>
                <a:latin typeface="Alibaba PuHuiTi Regular" panose="00020600040101010101" charset="-122"/>
                <a:ea typeface="Alibaba PuHuiTi Regular" panose="00020600040101010101" charset="-122"/>
                <a:cs typeface="Arial Regular" panose="020B0704020202090204" charset="0"/>
                <a:sym typeface="汉仪超粗宋简" panose="02010600000101010101" charset="-122"/>
              </a:rPr>
              <a:t>TITLE OF THE CHAPTER</a:t>
            </a:r>
            <a:endParaRPr lang="en-US" altLang="zh-CN" sz="1200">
              <a:solidFill>
                <a:schemeClr val="bg1">
                  <a:lumMod val="75000"/>
                </a:schemeClr>
              </a:solidFill>
              <a:latin typeface="Alibaba PuHuiTi Regular" panose="00020600040101010101" charset="-122"/>
              <a:ea typeface="Alibaba PuHuiTi Regular" panose="00020600040101010101" charset="-122"/>
              <a:cs typeface="Arial Regular" panose="020B0704020202090204" charset="0"/>
              <a:sym typeface="汉仪超粗宋简" panose="02010600000101010101" charset="-122"/>
            </a:endParaRPr>
          </a:p>
        </p:txBody>
      </p:sp>
      <p:sp>
        <p:nvSpPr>
          <p:cNvPr id="7" name="文本框 6"/>
          <p:cNvSpPr txBox="1"/>
          <p:nvPr/>
        </p:nvSpPr>
        <p:spPr>
          <a:xfrm rot="5400000">
            <a:off x="7057390" y="4305935"/>
            <a:ext cx="1962150" cy="275590"/>
          </a:xfrm>
          <a:prstGeom prst="rect">
            <a:avLst/>
          </a:prstGeom>
          <a:noFill/>
        </p:spPr>
        <p:txBody>
          <a:bodyPr wrap="square" rtlCol="0">
            <a:spAutoFit/>
          </a:bodyPr>
          <a:p>
            <a:pPr algn="dist"/>
            <a:r>
              <a:rPr lang="en-US" altLang="zh-CN" sz="1200">
                <a:solidFill>
                  <a:schemeClr val="bg1">
                    <a:lumMod val="75000"/>
                  </a:schemeClr>
                </a:solidFill>
                <a:latin typeface="Alibaba PuHuiTi Regular" panose="00020600040101010101" charset="-122"/>
                <a:ea typeface="Alibaba PuHuiTi Regular" panose="00020600040101010101" charset="-122"/>
                <a:cs typeface="Arial Regular" panose="020B0704020202090204" charset="0"/>
                <a:sym typeface="汉仪超粗宋简" panose="02010600000101010101" charset="-122"/>
              </a:rPr>
              <a:t>TITLE OF THE CHAPTER</a:t>
            </a:r>
            <a:endParaRPr lang="en-US" altLang="zh-CN" sz="1200">
              <a:solidFill>
                <a:schemeClr val="bg1">
                  <a:lumMod val="75000"/>
                </a:schemeClr>
              </a:solidFill>
              <a:latin typeface="Alibaba PuHuiTi Regular" panose="00020600040101010101" charset="-122"/>
              <a:ea typeface="Alibaba PuHuiTi Regular" panose="00020600040101010101" charset="-122"/>
              <a:cs typeface="Arial Regular" panose="020B0704020202090204" charset="0"/>
              <a:sym typeface="汉仪超粗宋简" panose="02010600000101010101" charset="-122"/>
            </a:endParaRPr>
          </a:p>
        </p:txBody>
      </p:sp>
      <p:sp>
        <p:nvSpPr>
          <p:cNvPr id="11" name="文本框 10"/>
          <p:cNvSpPr txBox="1"/>
          <p:nvPr/>
        </p:nvSpPr>
        <p:spPr>
          <a:xfrm rot="5400000">
            <a:off x="8914130" y="4305935"/>
            <a:ext cx="1962150" cy="275590"/>
          </a:xfrm>
          <a:prstGeom prst="rect">
            <a:avLst/>
          </a:prstGeom>
          <a:noFill/>
        </p:spPr>
        <p:txBody>
          <a:bodyPr wrap="square" rtlCol="0">
            <a:spAutoFit/>
          </a:bodyPr>
          <a:p>
            <a:pPr algn="dist"/>
            <a:r>
              <a:rPr lang="en-US" altLang="zh-CN" sz="1200">
                <a:solidFill>
                  <a:schemeClr val="bg1">
                    <a:lumMod val="75000"/>
                  </a:schemeClr>
                </a:solidFill>
                <a:latin typeface="Alibaba PuHuiTi Regular" panose="00020600040101010101" charset="-122"/>
                <a:ea typeface="Alibaba PuHuiTi Regular" panose="00020600040101010101" charset="-122"/>
                <a:cs typeface="Arial Regular" panose="020B0704020202090204" charset="0"/>
                <a:sym typeface="汉仪超粗宋简" panose="02010600000101010101" charset="-122"/>
              </a:rPr>
              <a:t>TITLE OF THE CHAPTER</a:t>
            </a:r>
            <a:endParaRPr lang="en-US" altLang="zh-CN" sz="1200">
              <a:solidFill>
                <a:schemeClr val="bg1">
                  <a:lumMod val="75000"/>
                </a:schemeClr>
              </a:solidFill>
              <a:latin typeface="Alibaba PuHuiTi Regular" panose="00020600040101010101" charset="-122"/>
              <a:ea typeface="Alibaba PuHuiTi Regular" panose="00020600040101010101" charset="-122"/>
              <a:cs typeface="Arial Regular" panose="020B0704020202090204" charset="0"/>
              <a:sym typeface="汉仪超粗宋简" panose="02010600000101010101" charset="-122"/>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8475"/>
        </a:solidFill>
        <a:effectLst/>
      </p:bgPr>
    </p:bg>
    <p:spTree>
      <p:nvGrpSpPr>
        <p:cNvPr id="1" name=""/>
        <p:cNvGrpSpPr/>
        <p:nvPr/>
      </p:nvGrpSpPr>
      <p:grpSpPr/>
      <p:grpSp>
        <p:nvGrpSpPr>
          <p:cNvPr id="16" name="组合 15"/>
          <p:cNvGrpSpPr/>
          <p:nvPr/>
        </p:nvGrpSpPr>
        <p:grpSpPr>
          <a:xfrm>
            <a:off x="1112520" y="1242060"/>
            <a:ext cx="5276850" cy="4373880"/>
            <a:chOff x="1519" y="1525"/>
            <a:chExt cx="8776" cy="7274"/>
          </a:xfrm>
        </p:grpSpPr>
        <p:sp>
          <p:nvSpPr>
            <p:cNvPr id="3" name="椭圆 2"/>
            <p:cNvSpPr/>
            <p:nvPr/>
          </p:nvSpPr>
          <p:spPr>
            <a:xfrm>
              <a:off x="1519" y="1525"/>
              <a:ext cx="7274" cy="7274"/>
            </a:xfrm>
            <a:prstGeom prst="ellipse">
              <a:avLst/>
            </a:prstGeom>
            <a:gradFill>
              <a:gsLst>
                <a:gs pos="0">
                  <a:srgbClr val="88E8CA"/>
                </a:gs>
                <a:gs pos="99000">
                  <a:srgbClr val="1B8475">
                    <a:alpha val="0"/>
                  </a:srgbClr>
                </a:gs>
              </a:gsLst>
              <a:lin ang="0" scaled="0"/>
            </a:gradFill>
            <a:ln>
              <a:noFill/>
            </a:ln>
            <a:effectLst>
              <a:outerShdw blurRad="355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4761" y="2395"/>
              <a:ext cx="5534" cy="5534"/>
              <a:chOff x="4880" y="2224"/>
              <a:chExt cx="6031" cy="6031"/>
            </a:xfrm>
          </p:grpSpPr>
          <p:sp>
            <p:nvSpPr>
              <p:cNvPr id="6" name="椭圆 5"/>
              <p:cNvSpPr/>
              <p:nvPr/>
            </p:nvSpPr>
            <p:spPr>
              <a:xfrm>
                <a:off x="4880" y="2224"/>
                <a:ext cx="6031" cy="6031"/>
              </a:xfrm>
              <a:prstGeom prst="ellipse">
                <a:avLst/>
              </a:prstGeom>
              <a:solidFill>
                <a:schemeClr val="bg1"/>
              </a:solidFill>
              <a:ln>
                <a:noFill/>
              </a:ln>
              <a:effectLst>
                <a:outerShdw blurRad="355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资源 10"/>
              <p:cNvPicPr>
                <a:picLocks noChangeAspect="1"/>
              </p:cNvPicPr>
              <p:nvPr/>
            </p:nvPicPr>
            <p:blipFill>
              <a:blip r:embed="rId1">
                <a:alphaModFix amt="80000"/>
              </a:blip>
              <a:srcRect l="17276" r="1977" b="6772"/>
              <a:stretch>
                <a:fillRect/>
              </a:stretch>
            </p:blipFill>
            <p:spPr>
              <a:xfrm>
                <a:off x="4880" y="3592"/>
                <a:ext cx="6031" cy="4663"/>
              </a:xfrm>
              <a:custGeom>
                <a:avLst/>
                <a:gdLst/>
                <a:ahLst/>
                <a:cxnLst>
                  <a:cxn ang="3">
                    <a:pos x="hc" y="t"/>
                  </a:cxn>
                  <a:cxn ang="cd2">
                    <a:pos x="l" y="vc"/>
                  </a:cxn>
                  <a:cxn ang="cd4">
                    <a:pos x="hc" y="b"/>
                  </a:cxn>
                  <a:cxn ang="0">
                    <a:pos x="r" y="vc"/>
                  </a:cxn>
                </a:cxnLst>
                <a:rect l="l" t="t" r="r" b="b"/>
                <a:pathLst>
                  <a:path w="5431" h="4199">
                    <a:moveTo>
                      <a:pt x="0" y="1484"/>
                    </a:moveTo>
                    <a:cubicBezTo>
                      <a:pt x="0" y="936"/>
                      <a:pt x="162" y="426"/>
                      <a:pt x="441" y="0"/>
                    </a:cubicBezTo>
                    <a:lnTo>
                      <a:pt x="4990" y="0"/>
                    </a:lnTo>
                    <a:cubicBezTo>
                      <a:pt x="5269" y="426"/>
                      <a:pt x="5431" y="936"/>
                      <a:pt x="5431" y="1484"/>
                    </a:cubicBezTo>
                    <a:cubicBezTo>
                      <a:pt x="5431" y="2983"/>
                      <a:pt x="4215" y="4199"/>
                      <a:pt x="2716" y="4199"/>
                    </a:cubicBezTo>
                    <a:cubicBezTo>
                      <a:pt x="1216" y="4199"/>
                      <a:pt x="0" y="2983"/>
                      <a:pt x="0" y="1484"/>
                    </a:cubicBezTo>
                    <a:close/>
                  </a:path>
                </a:pathLst>
              </a:custGeom>
            </p:spPr>
          </p:pic>
          <p:sp>
            <p:nvSpPr>
              <p:cNvPr id="4" name="文本框 3"/>
              <p:cNvSpPr txBox="1"/>
              <p:nvPr/>
            </p:nvSpPr>
            <p:spPr>
              <a:xfrm>
                <a:off x="8178" y="2860"/>
                <a:ext cx="1347" cy="2173"/>
              </a:xfrm>
              <a:prstGeom prst="rect">
                <a:avLst/>
              </a:prstGeom>
              <a:noFill/>
            </p:spPr>
            <p:txBody>
              <a:bodyPr wrap="square" rtlCol="0">
                <a:spAutoFit/>
              </a:bodyPr>
              <a:p>
                <a:pPr algn="ctr"/>
                <a:r>
                  <a:rPr lang="zh-CN" altLang="en-US" sz="7200">
                    <a:solidFill>
                      <a:srgbClr val="1B8475"/>
                    </a:solidFill>
                    <a:latin typeface="庞门正道粗书体" panose="02010600030101010101" charset="-122"/>
                    <a:ea typeface="庞门正道粗书体" panose="02010600030101010101" charset="-122"/>
                    <a:sym typeface="汉仪超粗宋简" panose="02010600000101010101" charset="-122"/>
                  </a:rPr>
                  <a:t>壹</a:t>
                </a:r>
                <a:endParaRPr lang="zh-CN" altLang="en-US" sz="7200">
                  <a:solidFill>
                    <a:srgbClr val="1B8475"/>
                  </a:solidFill>
                  <a:latin typeface="庞门正道粗书体" panose="02010600030101010101" charset="-122"/>
                  <a:ea typeface="庞门正道粗书体" panose="02010600030101010101" charset="-122"/>
                  <a:sym typeface="汉仪超粗宋简" panose="02010600000101010101" charset="-122"/>
                </a:endParaRPr>
              </a:p>
            </p:txBody>
          </p:sp>
        </p:grpSp>
      </p:grpSp>
      <p:sp>
        <p:nvSpPr>
          <p:cNvPr id="13" name="文本框 12"/>
          <p:cNvSpPr txBox="1"/>
          <p:nvPr/>
        </p:nvSpPr>
        <p:spPr>
          <a:xfrm>
            <a:off x="7785100" y="2764155"/>
            <a:ext cx="770255" cy="2306955"/>
          </a:xfrm>
          <a:prstGeom prst="rect">
            <a:avLst/>
          </a:prstGeom>
          <a:noFill/>
        </p:spPr>
        <p:txBody>
          <a:bodyPr wrap="square" rtlCol="0">
            <a:spAutoFit/>
          </a:bodyPr>
          <a:p>
            <a:pPr algn="dist"/>
            <a:r>
              <a:rPr lang="zh-CN" altLang="en-US" sz="3600" b="1">
                <a:solidFill>
                  <a:schemeClr val="bg1"/>
                </a:solidFill>
                <a:latin typeface="Alibaba PuHuiTi Bold" panose="00020600040101010101" charset="-122"/>
                <a:ea typeface="Alibaba PuHuiTi Bold" panose="00020600040101010101" charset="-122"/>
                <a:sym typeface="汉仪超粗宋简" panose="02010600000101010101" charset="-122"/>
              </a:rPr>
              <a:t>章节标题</a:t>
            </a:r>
            <a:endParaRPr lang="zh-CN" altLang="en-US" sz="3600" b="1">
              <a:solidFill>
                <a:schemeClr val="bg1"/>
              </a:solidFill>
              <a:latin typeface="Alibaba PuHuiTi Bold" panose="00020600040101010101" charset="-122"/>
              <a:ea typeface="Alibaba PuHuiTi Bold" panose="00020600040101010101" charset="-122"/>
              <a:sym typeface="汉仪超粗宋简" panose="02010600000101010101" charset="-122"/>
            </a:endParaRPr>
          </a:p>
        </p:txBody>
      </p:sp>
      <p:sp>
        <p:nvSpPr>
          <p:cNvPr id="12" name="文本框 11"/>
          <p:cNvSpPr txBox="1"/>
          <p:nvPr/>
        </p:nvSpPr>
        <p:spPr>
          <a:xfrm rot="5400000">
            <a:off x="6537325" y="3763010"/>
            <a:ext cx="2217420" cy="306705"/>
          </a:xfrm>
          <a:prstGeom prst="rect">
            <a:avLst/>
          </a:prstGeom>
          <a:noFill/>
        </p:spPr>
        <p:txBody>
          <a:bodyPr wrap="square" rtlCol="0">
            <a:spAutoFit/>
          </a:bodyPr>
          <a:p>
            <a:pPr algn="dist"/>
            <a:r>
              <a:rPr lang="en-US" altLang="zh-CN" sz="1400">
                <a:solidFill>
                  <a:schemeClr val="bg1"/>
                </a:solidFill>
                <a:latin typeface="Alibaba PuHuiTi Regular" panose="00020600040101010101" charset="-122"/>
                <a:ea typeface="Alibaba PuHuiTi Regular" panose="00020600040101010101" charset="-122"/>
                <a:cs typeface="Arial Regular" panose="020B0704020202090204" charset="0"/>
                <a:sym typeface="汉仪超粗宋简" panose="02010600000101010101" charset="-122"/>
              </a:rPr>
              <a:t>ZHANG JIE BIAO TI</a:t>
            </a:r>
            <a:endParaRPr lang="en-US" altLang="zh-CN" sz="1400">
              <a:solidFill>
                <a:schemeClr val="bg1"/>
              </a:solidFill>
              <a:latin typeface="Alibaba PuHuiTi Regular" panose="00020600040101010101" charset="-122"/>
              <a:ea typeface="Alibaba PuHuiTi Regular" panose="00020600040101010101" charset="-122"/>
              <a:cs typeface="Arial Regular" panose="020B0704020202090204" charset="0"/>
              <a:sym typeface="汉仪超粗宋简" panose="02010600000101010101" charset="-122"/>
            </a:endParaRPr>
          </a:p>
        </p:txBody>
      </p:sp>
      <p:pic>
        <p:nvPicPr>
          <p:cNvPr id="9" name="图片 8" descr="/private/var/folders/ng/dwwrs_t57wdc2stt_lg9604c0000gr/T/com.kingsoft.wpsoffice.mac/picturecompress_20230915203155/output_6.pngoutput_6"/>
          <p:cNvPicPr>
            <a:picLocks noChangeAspect="1"/>
          </p:cNvPicPr>
          <p:nvPr/>
        </p:nvPicPr>
        <p:blipFill>
          <a:blip r:embed="rId2"/>
          <a:stretch>
            <a:fillRect/>
          </a:stretch>
        </p:blipFill>
        <p:spPr>
          <a:xfrm>
            <a:off x="10955655" y="589915"/>
            <a:ext cx="644525" cy="3047365"/>
          </a:xfrm>
          <a:prstGeom prst="rect">
            <a:avLst/>
          </a:prstGeom>
        </p:spPr>
      </p:pic>
      <p:cxnSp>
        <p:nvCxnSpPr>
          <p:cNvPr id="11" name="直接连接符 10"/>
          <p:cNvCxnSpPr/>
          <p:nvPr/>
        </p:nvCxnSpPr>
        <p:spPr>
          <a:xfrm>
            <a:off x="7240270" y="2820670"/>
            <a:ext cx="0" cy="225171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图片 1" descr="/Users/moyi/Desktop/图片1.png图片1"/>
          <p:cNvPicPr>
            <a:picLocks noChangeAspect="1"/>
          </p:cNvPicPr>
          <p:nvPr/>
        </p:nvPicPr>
        <p:blipFill>
          <a:blip r:embed="rId3">
            <a:grayscl/>
          </a:blip>
          <a:srcRect t="153" b="153"/>
          <a:stretch>
            <a:fillRect/>
          </a:stretch>
        </p:blipFill>
        <p:spPr>
          <a:xfrm>
            <a:off x="6612890" y="4791710"/>
            <a:ext cx="5579110" cy="2066290"/>
          </a:xfrm>
          <a:prstGeom prst="rect">
            <a:avLst/>
          </a:prstGeom>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 name="椭圆 36"/>
          <p:cNvSpPr/>
          <p:nvPr/>
        </p:nvSpPr>
        <p:spPr>
          <a:xfrm rot="3300000">
            <a:off x="382270" y="160020"/>
            <a:ext cx="815340" cy="815340"/>
          </a:xfrm>
          <a:prstGeom prst="ellipse">
            <a:avLst/>
          </a:prstGeom>
          <a:gradFill>
            <a:gsLst>
              <a:gs pos="0">
                <a:srgbClr val="1B8475"/>
              </a:gs>
              <a:gs pos="86000">
                <a:srgbClr val="1B8475">
                  <a:alpha val="0"/>
                </a:srgbClr>
              </a:gs>
            </a:gsLst>
            <a:lin ang="0" scaled="0"/>
          </a:gradFill>
          <a:ln>
            <a:noFill/>
          </a:ln>
          <a:effectLst>
            <a:outerShdw blurRad="355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766445" y="326390"/>
            <a:ext cx="3540760" cy="645160"/>
          </a:xfrm>
          <a:prstGeom prst="rect">
            <a:avLst/>
          </a:prstGeom>
          <a:noFill/>
        </p:spPr>
        <p:txBody>
          <a:bodyPr wrap="square" rtlCol="0">
            <a:spAutoFit/>
          </a:bodyPr>
          <a:p>
            <a:pPr algn="l"/>
            <a:r>
              <a:rPr lang="zh-CN" altLang="en-US" sz="3600" spc="300">
                <a:solidFill>
                  <a:schemeClr val="tx1">
                    <a:lumMod val="75000"/>
                    <a:lumOff val="25000"/>
                  </a:schemeClr>
                </a:solidFill>
                <a:uFillTx/>
                <a:latin typeface="庞门正道粗书体" panose="02010600030101010101" charset="-122"/>
                <a:ea typeface="庞门正道粗书体" panose="02010600030101010101" charset="-122"/>
                <a:sym typeface="汉仪超粗宋简" panose="02010600000101010101" charset="-122"/>
              </a:rPr>
              <a:t>章节标题文字</a:t>
            </a:r>
            <a:endParaRPr lang="zh-CN" altLang="en-US" sz="3600" spc="300">
              <a:solidFill>
                <a:schemeClr val="tx1">
                  <a:lumMod val="75000"/>
                  <a:lumOff val="25000"/>
                </a:schemeClr>
              </a:solidFill>
              <a:uFillTx/>
              <a:latin typeface="庞门正道粗书体" panose="02010600030101010101" charset="-122"/>
              <a:ea typeface="庞门正道粗书体" panose="02010600030101010101" charset="-122"/>
              <a:sym typeface="汉仪超粗宋简" panose="02010600000101010101" charset="-122"/>
            </a:endParaRPr>
          </a:p>
        </p:txBody>
      </p:sp>
      <p:pic>
        <p:nvPicPr>
          <p:cNvPr id="2" name="图片 1" descr="/private/var/folders/ng/dwwrs_t57wdc2stt_lg9604c0000gr/T/com.kingsoft.wpsoffice.mac/picturecompress_20230915203155/output_9.pngoutput_9"/>
          <p:cNvPicPr>
            <a:picLocks noChangeAspect="1"/>
          </p:cNvPicPr>
          <p:nvPr/>
        </p:nvPicPr>
        <p:blipFill>
          <a:blip r:embed="rId1"/>
          <a:stretch>
            <a:fillRect/>
          </a:stretch>
        </p:blipFill>
        <p:spPr>
          <a:xfrm>
            <a:off x="9047480" y="377190"/>
            <a:ext cx="2731770" cy="565150"/>
          </a:xfrm>
          <a:prstGeom prst="rect">
            <a:avLst/>
          </a:prstGeom>
        </p:spPr>
      </p:pic>
      <p:cxnSp>
        <p:nvCxnSpPr>
          <p:cNvPr id="3" name="直接连接符 2"/>
          <p:cNvCxnSpPr/>
          <p:nvPr/>
        </p:nvCxnSpPr>
        <p:spPr>
          <a:xfrm>
            <a:off x="246380" y="1135380"/>
            <a:ext cx="11699240" cy="0"/>
          </a:xfrm>
          <a:prstGeom prst="line">
            <a:avLst/>
          </a:prstGeom>
          <a:ln w="19050">
            <a:solidFill>
              <a:srgbClr val="1B8475"/>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1822133" y="1829435"/>
            <a:ext cx="914400" cy="914400"/>
          </a:xfrm>
          <a:prstGeom prst="ellipse">
            <a:avLst/>
          </a:prstGeom>
          <a:solidFill>
            <a:srgbClr val="1B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a:solidFill>
                  <a:schemeClr val="bg1"/>
                </a:solidFill>
                <a:latin typeface="庞门正道粗书体" panose="02010600030101010101" charset="-122"/>
                <a:ea typeface="庞门正道粗书体" panose="02010600030101010101" charset="-122"/>
              </a:rPr>
              <a:t>壹</a:t>
            </a:r>
            <a:endParaRPr lang="zh-CN" altLang="en-US" sz="3600">
              <a:solidFill>
                <a:schemeClr val="bg1"/>
              </a:solidFill>
              <a:latin typeface="庞门正道粗书体" panose="02010600030101010101" charset="-122"/>
              <a:ea typeface="庞门正道粗书体" panose="02010600030101010101" charset="-122"/>
            </a:endParaRPr>
          </a:p>
        </p:txBody>
      </p:sp>
      <p:sp>
        <p:nvSpPr>
          <p:cNvPr id="19" name="文本框 18"/>
          <p:cNvSpPr txBox="1"/>
          <p:nvPr/>
        </p:nvSpPr>
        <p:spPr>
          <a:xfrm>
            <a:off x="1670050" y="5081905"/>
            <a:ext cx="8852535" cy="829945"/>
          </a:xfrm>
          <a:prstGeom prst="rect">
            <a:avLst/>
          </a:prstGeom>
          <a:noFill/>
        </p:spPr>
        <p:txBody>
          <a:bodyPr vert="horz" wrap="square" rtlCol="0">
            <a:spAutoFit/>
          </a:bodyPr>
          <a:p>
            <a:pPr algn="ctr">
              <a:lnSpc>
                <a:spcPct val="150000"/>
              </a:lnSpc>
            </a:pPr>
            <a:r>
              <a:rPr lang="zh-CN" altLang="en-US" sz="1600">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rPr>
              <a:t>输入文字输入文字输入文字输入文字输入文字输入文字输入文字输入文字输入文字输入文字输入文字输入文字输入文字输入文字输入文字输入文字输入文字输入文字</a:t>
            </a:r>
            <a:endParaRPr lang="zh-CN" altLang="en-US" sz="1600">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endParaRPr>
          </a:p>
        </p:txBody>
      </p:sp>
      <p:sp>
        <p:nvSpPr>
          <p:cNvPr id="21" name="文本框 20"/>
          <p:cNvSpPr txBox="1"/>
          <p:nvPr/>
        </p:nvSpPr>
        <p:spPr>
          <a:xfrm>
            <a:off x="2995930" y="1826260"/>
            <a:ext cx="1935480" cy="398780"/>
          </a:xfrm>
          <a:prstGeom prst="rect">
            <a:avLst/>
          </a:prstGeom>
          <a:noFill/>
        </p:spPr>
        <p:txBody>
          <a:bodyPr wrap="square" rtlCol="0">
            <a:spAutoFit/>
          </a:bodyPr>
          <a:p>
            <a:pPr algn="l"/>
            <a:r>
              <a:rPr lang="zh-CN" altLang="en-US" sz="2000" b="1" spc="300">
                <a:solidFill>
                  <a:schemeClr val="tx1">
                    <a:lumMod val="75000"/>
                    <a:lumOff val="25000"/>
                  </a:schemeClr>
                </a:solidFill>
                <a:uFillTx/>
                <a:latin typeface="Alibaba PuHuiTi Bold" panose="00020600040101010101" charset="-122"/>
                <a:ea typeface="Alibaba PuHuiTi Bold" panose="00020600040101010101" charset="-122"/>
                <a:sym typeface="汉仪超粗宋简" panose="02010600000101010101" charset="-122"/>
              </a:rPr>
              <a:t>小标题文字</a:t>
            </a:r>
            <a:endParaRPr lang="zh-CN" altLang="en-US" sz="2000" b="1" spc="300">
              <a:solidFill>
                <a:schemeClr val="tx1">
                  <a:lumMod val="75000"/>
                  <a:lumOff val="25000"/>
                </a:schemeClr>
              </a:solidFill>
              <a:uFillTx/>
              <a:latin typeface="Alibaba PuHuiTi Bold" panose="00020600040101010101" charset="-122"/>
              <a:ea typeface="Alibaba PuHuiTi Bold" panose="00020600040101010101" charset="-122"/>
              <a:sym typeface="汉仪超粗宋简" panose="02010600000101010101" charset="-122"/>
            </a:endParaRPr>
          </a:p>
        </p:txBody>
      </p:sp>
      <p:sp>
        <p:nvSpPr>
          <p:cNvPr id="22" name="文本框 21"/>
          <p:cNvSpPr txBox="1"/>
          <p:nvPr/>
        </p:nvSpPr>
        <p:spPr>
          <a:xfrm>
            <a:off x="2995930" y="2152015"/>
            <a:ext cx="2458085" cy="691515"/>
          </a:xfrm>
          <a:prstGeom prst="rect">
            <a:avLst/>
          </a:prstGeom>
          <a:noFill/>
        </p:spPr>
        <p:txBody>
          <a:bodyPr vert="horz" wrap="square" rtlCol="0">
            <a:spAutoFit/>
          </a:bodyPr>
          <a:p>
            <a:pPr algn="l">
              <a:lnSpc>
                <a:spcPct val="150000"/>
              </a:lnSpc>
            </a:pPr>
            <a:r>
              <a:rPr lang="zh-CN" altLang="en-US" sz="1300">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rPr>
              <a:t>输入文字输入文字输入文字输入文字输入文字输入文字</a:t>
            </a:r>
            <a:endParaRPr lang="zh-CN" altLang="en-US" sz="1300">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endParaRPr>
          </a:p>
        </p:txBody>
      </p:sp>
      <p:sp>
        <p:nvSpPr>
          <p:cNvPr id="23" name="椭圆 22"/>
          <p:cNvSpPr/>
          <p:nvPr/>
        </p:nvSpPr>
        <p:spPr>
          <a:xfrm>
            <a:off x="1822450" y="3104515"/>
            <a:ext cx="914400" cy="914400"/>
          </a:xfrm>
          <a:prstGeom prst="ellipse">
            <a:avLst/>
          </a:prstGeom>
          <a:solidFill>
            <a:srgbClr val="1B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a:solidFill>
                  <a:schemeClr val="bg1"/>
                </a:solidFill>
                <a:latin typeface="庞门正道粗书体" panose="02010600030101010101" charset="-122"/>
                <a:ea typeface="庞门正道粗书体" panose="02010600030101010101" charset="-122"/>
              </a:rPr>
              <a:t>叁</a:t>
            </a:r>
            <a:endParaRPr lang="zh-CN" altLang="en-US" sz="3600">
              <a:solidFill>
                <a:schemeClr val="bg1"/>
              </a:solidFill>
              <a:latin typeface="庞门正道粗书体" panose="02010600030101010101" charset="-122"/>
              <a:ea typeface="庞门正道粗书体" panose="02010600030101010101" charset="-122"/>
            </a:endParaRPr>
          </a:p>
        </p:txBody>
      </p:sp>
      <p:sp>
        <p:nvSpPr>
          <p:cNvPr id="27" name="文本框 26"/>
          <p:cNvSpPr txBox="1"/>
          <p:nvPr/>
        </p:nvSpPr>
        <p:spPr>
          <a:xfrm>
            <a:off x="2995930" y="3101340"/>
            <a:ext cx="1935480" cy="398780"/>
          </a:xfrm>
          <a:prstGeom prst="rect">
            <a:avLst/>
          </a:prstGeom>
          <a:noFill/>
        </p:spPr>
        <p:txBody>
          <a:bodyPr wrap="square" rtlCol="0">
            <a:spAutoFit/>
          </a:bodyPr>
          <a:p>
            <a:pPr algn="l"/>
            <a:r>
              <a:rPr lang="zh-CN" altLang="en-US" sz="2000" b="1" spc="300">
                <a:solidFill>
                  <a:schemeClr val="tx1">
                    <a:lumMod val="75000"/>
                    <a:lumOff val="25000"/>
                  </a:schemeClr>
                </a:solidFill>
                <a:uFillTx/>
                <a:latin typeface="Alibaba PuHuiTi Bold" panose="00020600040101010101" charset="-122"/>
                <a:ea typeface="Alibaba PuHuiTi Bold" panose="00020600040101010101" charset="-122"/>
                <a:sym typeface="汉仪超粗宋简" panose="02010600000101010101" charset="-122"/>
              </a:rPr>
              <a:t>小标题文字</a:t>
            </a:r>
            <a:endParaRPr lang="zh-CN" altLang="en-US" sz="2000" b="1" spc="300">
              <a:solidFill>
                <a:schemeClr val="tx1">
                  <a:lumMod val="75000"/>
                  <a:lumOff val="25000"/>
                </a:schemeClr>
              </a:solidFill>
              <a:uFillTx/>
              <a:latin typeface="Alibaba PuHuiTi Bold" panose="00020600040101010101" charset="-122"/>
              <a:ea typeface="Alibaba PuHuiTi Bold" panose="00020600040101010101" charset="-122"/>
              <a:sym typeface="汉仪超粗宋简" panose="02010600000101010101" charset="-122"/>
            </a:endParaRPr>
          </a:p>
        </p:txBody>
      </p:sp>
      <p:sp>
        <p:nvSpPr>
          <p:cNvPr id="28" name="文本框 27"/>
          <p:cNvSpPr txBox="1"/>
          <p:nvPr/>
        </p:nvSpPr>
        <p:spPr>
          <a:xfrm>
            <a:off x="2995930" y="3427095"/>
            <a:ext cx="2458085" cy="691515"/>
          </a:xfrm>
          <a:prstGeom prst="rect">
            <a:avLst/>
          </a:prstGeom>
          <a:noFill/>
        </p:spPr>
        <p:txBody>
          <a:bodyPr vert="horz" wrap="square" rtlCol="0">
            <a:spAutoFit/>
          </a:bodyPr>
          <a:p>
            <a:pPr algn="l">
              <a:lnSpc>
                <a:spcPct val="150000"/>
              </a:lnSpc>
            </a:pPr>
            <a:r>
              <a:rPr lang="zh-CN" altLang="en-US" sz="1300">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rPr>
              <a:t>输入文字输入文字输入文字输入文字输入文字输入文字</a:t>
            </a:r>
            <a:endParaRPr lang="zh-CN" altLang="en-US" sz="1300">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endParaRPr>
          </a:p>
        </p:txBody>
      </p:sp>
      <p:sp>
        <p:nvSpPr>
          <p:cNvPr id="29" name="椭圆 28"/>
          <p:cNvSpPr/>
          <p:nvPr/>
        </p:nvSpPr>
        <p:spPr>
          <a:xfrm>
            <a:off x="6871335" y="1829435"/>
            <a:ext cx="914400" cy="914400"/>
          </a:xfrm>
          <a:prstGeom prst="ellipse">
            <a:avLst/>
          </a:prstGeom>
          <a:solidFill>
            <a:srgbClr val="1B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a:solidFill>
                  <a:schemeClr val="bg1"/>
                </a:solidFill>
                <a:latin typeface="庞门正道粗书体" panose="02010600030101010101" charset="-122"/>
                <a:ea typeface="庞门正道粗书体" panose="02010600030101010101" charset="-122"/>
              </a:rPr>
              <a:t>贰</a:t>
            </a:r>
            <a:endParaRPr lang="zh-CN" altLang="en-US" sz="3600">
              <a:solidFill>
                <a:schemeClr val="bg1"/>
              </a:solidFill>
              <a:latin typeface="庞门正道粗书体" panose="02010600030101010101" charset="-122"/>
              <a:ea typeface="庞门正道粗书体" panose="02010600030101010101" charset="-122"/>
            </a:endParaRPr>
          </a:p>
        </p:txBody>
      </p:sp>
      <p:sp>
        <p:nvSpPr>
          <p:cNvPr id="31" name="文本框 30"/>
          <p:cNvSpPr txBox="1"/>
          <p:nvPr/>
        </p:nvSpPr>
        <p:spPr>
          <a:xfrm>
            <a:off x="8044815" y="1826260"/>
            <a:ext cx="1935480" cy="398780"/>
          </a:xfrm>
          <a:prstGeom prst="rect">
            <a:avLst/>
          </a:prstGeom>
          <a:noFill/>
        </p:spPr>
        <p:txBody>
          <a:bodyPr wrap="square" rtlCol="0">
            <a:spAutoFit/>
          </a:bodyPr>
          <a:p>
            <a:pPr algn="l"/>
            <a:r>
              <a:rPr lang="zh-CN" altLang="en-US" sz="2000" b="1" spc="300">
                <a:solidFill>
                  <a:schemeClr val="tx1">
                    <a:lumMod val="75000"/>
                    <a:lumOff val="25000"/>
                  </a:schemeClr>
                </a:solidFill>
                <a:uFillTx/>
                <a:latin typeface="Alibaba PuHuiTi Bold" panose="00020600040101010101" charset="-122"/>
                <a:ea typeface="Alibaba PuHuiTi Bold" panose="00020600040101010101" charset="-122"/>
                <a:sym typeface="汉仪超粗宋简" panose="02010600000101010101" charset="-122"/>
              </a:rPr>
              <a:t>小标题文字</a:t>
            </a:r>
            <a:endParaRPr lang="zh-CN" altLang="en-US" sz="2000" b="1" spc="300">
              <a:solidFill>
                <a:schemeClr val="tx1">
                  <a:lumMod val="75000"/>
                  <a:lumOff val="25000"/>
                </a:schemeClr>
              </a:solidFill>
              <a:uFillTx/>
              <a:latin typeface="Alibaba PuHuiTi Bold" panose="00020600040101010101" charset="-122"/>
              <a:ea typeface="Alibaba PuHuiTi Bold" panose="00020600040101010101" charset="-122"/>
              <a:sym typeface="汉仪超粗宋简" panose="02010600000101010101" charset="-122"/>
            </a:endParaRPr>
          </a:p>
        </p:txBody>
      </p:sp>
      <p:sp>
        <p:nvSpPr>
          <p:cNvPr id="34" name="文本框 33"/>
          <p:cNvSpPr txBox="1"/>
          <p:nvPr/>
        </p:nvSpPr>
        <p:spPr>
          <a:xfrm>
            <a:off x="8044815" y="2152015"/>
            <a:ext cx="2458085" cy="691515"/>
          </a:xfrm>
          <a:prstGeom prst="rect">
            <a:avLst/>
          </a:prstGeom>
          <a:noFill/>
        </p:spPr>
        <p:txBody>
          <a:bodyPr vert="horz" wrap="square" rtlCol="0">
            <a:spAutoFit/>
          </a:bodyPr>
          <a:p>
            <a:pPr algn="l">
              <a:lnSpc>
                <a:spcPct val="150000"/>
              </a:lnSpc>
            </a:pPr>
            <a:r>
              <a:rPr lang="zh-CN" altLang="en-US" sz="1300">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rPr>
              <a:t>输入文字输入文字输入文字输入文字输入文字输入文字</a:t>
            </a:r>
            <a:endParaRPr lang="zh-CN" altLang="en-US" sz="1300">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endParaRPr>
          </a:p>
        </p:txBody>
      </p:sp>
      <p:sp>
        <p:nvSpPr>
          <p:cNvPr id="38" name="椭圆 37"/>
          <p:cNvSpPr/>
          <p:nvPr/>
        </p:nvSpPr>
        <p:spPr>
          <a:xfrm>
            <a:off x="6871335" y="3104515"/>
            <a:ext cx="914400" cy="914400"/>
          </a:xfrm>
          <a:prstGeom prst="ellipse">
            <a:avLst/>
          </a:prstGeom>
          <a:solidFill>
            <a:srgbClr val="1B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a:solidFill>
                  <a:schemeClr val="bg1"/>
                </a:solidFill>
                <a:latin typeface="庞门正道粗书体" panose="02010600030101010101" charset="-122"/>
                <a:ea typeface="庞门正道粗书体" panose="02010600030101010101" charset="-122"/>
              </a:rPr>
              <a:t>肆</a:t>
            </a:r>
            <a:endParaRPr lang="zh-CN" altLang="en-US" sz="3600">
              <a:solidFill>
                <a:schemeClr val="bg1"/>
              </a:solidFill>
              <a:latin typeface="庞门正道粗书体" panose="02010600030101010101" charset="-122"/>
              <a:ea typeface="庞门正道粗书体" panose="02010600030101010101" charset="-122"/>
            </a:endParaRPr>
          </a:p>
        </p:txBody>
      </p:sp>
      <p:sp>
        <p:nvSpPr>
          <p:cNvPr id="42" name="文本框 41"/>
          <p:cNvSpPr txBox="1"/>
          <p:nvPr/>
        </p:nvSpPr>
        <p:spPr>
          <a:xfrm>
            <a:off x="8044815" y="3101340"/>
            <a:ext cx="2054225" cy="398780"/>
          </a:xfrm>
          <a:prstGeom prst="rect">
            <a:avLst/>
          </a:prstGeom>
          <a:noFill/>
        </p:spPr>
        <p:txBody>
          <a:bodyPr wrap="square" rtlCol="0">
            <a:spAutoFit/>
          </a:bodyPr>
          <a:p>
            <a:pPr algn="l"/>
            <a:r>
              <a:rPr lang="zh-CN" altLang="en-US" sz="2000" b="1" spc="300">
                <a:solidFill>
                  <a:schemeClr val="tx1">
                    <a:lumMod val="75000"/>
                    <a:lumOff val="25000"/>
                  </a:schemeClr>
                </a:solidFill>
                <a:uFillTx/>
                <a:latin typeface="Alibaba PuHuiTi Bold" panose="00020600040101010101" charset="-122"/>
                <a:ea typeface="Alibaba PuHuiTi Bold" panose="00020600040101010101" charset="-122"/>
                <a:sym typeface="汉仪超粗宋简" panose="02010600000101010101" charset="-122"/>
              </a:rPr>
              <a:t>小标题文字</a:t>
            </a:r>
            <a:endParaRPr lang="zh-CN" altLang="en-US" sz="2000" b="1" spc="300">
              <a:solidFill>
                <a:schemeClr val="tx1">
                  <a:lumMod val="75000"/>
                  <a:lumOff val="25000"/>
                </a:schemeClr>
              </a:solidFill>
              <a:uFillTx/>
              <a:latin typeface="Alibaba PuHuiTi Bold" panose="00020600040101010101" charset="-122"/>
              <a:ea typeface="Alibaba PuHuiTi Bold" panose="00020600040101010101" charset="-122"/>
              <a:sym typeface="汉仪超粗宋简" panose="02010600000101010101" charset="-122"/>
            </a:endParaRPr>
          </a:p>
        </p:txBody>
      </p:sp>
      <p:sp>
        <p:nvSpPr>
          <p:cNvPr id="46" name="文本框 45"/>
          <p:cNvSpPr txBox="1"/>
          <p:nvPr/>
        </p:nvSpPr>
        <p:spPr>
          <a:xfrm>
            <a:off x="8044815" y="3427095"/>
            <a:ext cx="2458085" cy="691515"/>
          </a:xfrm>
          <a:prstGeom prst="rect">
            <a:avLst/>
          </a:prstGeom>
          <a:noFill/>
        </p:spPr>
        <p:txBody>
          <a:bodyPr vert="horz" wrap="square" rtlCol="0">
            <a:spAutoFit/>
          </a:bodyPr>
          <a:p>
            <a:pPr algn="l">
              <a:lnSpc>
                <a:spcPct val="150000"/>
              </a:lnSpc>
            </a:pPr>
            <a:r>
              <a:rPr lang="zh-CN" altLang="en-US" sz="1300">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rPr>
              <a:t>输入文字输入文字输入文字输入文字输入文字输入文字</a:t>
            </a:r>
            <a:endParaRPr lang="zh-CN" altLang="en-US" sz="1300">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endParaRPr>
          </a:p>
        </p:txBody>
      </p:sp>
      <p:sp>
        <p:nvSpPr>
          <p:cNvPr id="12" name="圆角矩形 11"/>
          <p:cNvSpPr/>
          <p:nvPr/>
        </p:nvSpPr>
        <p:spPr>
          <a:xfrm>
            <a:off x="5010150" y="4498340"/>
            <a:ext cx="2172335" cy="466725"/>
          </a:xfrm>
          <a:prstGeom prst="roundRect">
            <a:avLst>
              <a:gd name="adj" fmla="val 50000"/>
            </a:avLst>
          </a:prstGeom>
          <a:noFill/>
          <a:ln w="19050">
            <a:solidFill>
              <a:srgbClr val="1B8475"/>
            </a:solidFill>
          </a:ln>
          <a:extLst>
            <a:ext uri="{909E8E84-426E-40DD-AFC4-6F175D3DCCD1}">
              <a14:hiddenFill xmlns:a14="http://schemas.microsoft.com/office/drawing/2010/main">
                <a:solidFill>
                  <a:srgbClr val="1B847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spc="300">
                <a:solidFill>
                  <a:srgbClr val="1B8475"/>
                </a:solidFill>
                <a:uFillTx/>
                <a:latin typeface="Alibaba PuHuiTi Bold" panose="00020600040101010101" charset="-122"/>
                <a:ea typeface="Alibaba PuHuiTi Bold" panose="00020600040101010101" charset="-122"/>
                <a:sym typeface="汉仪超粗宋简" panose="02010600000101010101" charset="-122"/>
              </a:rPr>
              <a:t>小标题文字</a:t>
            </a:r>
            <a:endParaRPr lang="zh-CN" altLang="en-US" sz="2000" b="1" spc="300">
              <a:solidFill>
                <a:srgbClr val="1B8475"/>
              </a:solidFill>
              <a:uFillTx/>
              <a:latin typeface="Alibaba PuHuiTi Bold" panose="00020600040101010101" charset="-122"/>
              <a:ea typeface="Alibaba PuHuiTi Bold" panose="00020600040101010101" charset="-122"/>
              <a:sym typeface="汉仪超粗宋简" panose="02010600000101010101" charset="-122"/>
            </a:endParaRPr>
          </a:p>
        </p:txBody>
      </p:sp>
      <p:pic>
        <p:nvPicPr>
          <p:cNvPr id="5" name="图片 4" descr="/Users/moyi/Desktop/图片1.png图片1"/>
          <p:cNvPicPr>
            <a:picLocks noChangeAspect="1"/>
          </p:cNvPicPr>
          <p:nvPr/>
        </p:nvPicPr>
        <p:blipFill>
          <a:blip r:embed="rId2">
            <a:grayscl/>
            <a:lum bright="-24000"/>
          </a:blip>
          <a:srcRect t="153" b="153"/>
          <a:stretch>
            <a:fillRect/>
          </a:stretch>
        </p:blipFill>
        <p:spPr>
          <a:xfrm>
            <a:off x="9145270" y="5320030"/>
            <a:ext cx="3046730" cy="1537970"/>
          </a:xfrm>
          <a:prstGeom prst="rect">
            <a:avLst/>
          </a:prstGeom>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nvSpPr>
        <p:spPr>
          <a:xfrm>
            <a:off x="0" y="4714240"/>
            <a:ext cx="12192635" cy="2143760"/>
          </a:xfrm>
          <a:prstGeom prst="rect">
            <a:avLst/>
          </a:prstGeom>
          <a:solidFill>
            <a:srgbClr val="1B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2065655" y="5115560"/>
            <a:ext cx="7689215" cy="829945"/>
          </a:xfrm>
          <a:prstGeom prst="rect">
            <a:avLst/>
          </a:prstGeom>
          <a:noFill/>
        </p:spPr>
        <p:txBody>
          <a:bodyPr vert="horz" wrap="square" rtlCol="0">
            <a:spAutoFit/>
          </a:bodyPr>
          <a:p>
            <a:pPr algn="ctr">
              <a:lnSpc>
                <a:spcPct val="150000"/>
              </a:lnSpc>
            </a:pPr>
            <a:r>
              <a:rPr lang="zh-CN" altLang="en-US" sz="1600">
                <a:solidFill>
                  <a:schemeClr val="bg1"/>
                </a:solidFill>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rPr>
              <a:t>输入文字输入文字输入文字输入文字输入文字输入文字输入文字输入文字输入文字输入文字输入文字输入文字输入文字输入文字输入文字输入文字</a:t>
            </a:r>
            <a:endParaRPr lang="zh-CN" altLang="en-US" sz="1600">
              <a:solidFill>
                <a:schemeClr val="bg1"/>
              </a:solidFill>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endParaRPr>
          </a:p>
        </p:txBody>
      </p:sp>
      <p:sp>
        <p:nvSpPr>
          <p:cNvPr id="25" name="文本框 24"/>
          <p:cNvSpPr txBox="1"/>
          <p:nvPr/>
        </p:nvSpPr>
        <p:spPr>
          <a:xfrm>
            <a:off x="2111375" y="2661920"/>
            <a:ext cx="3541395" cy="1568450"/>
          </a:xfrm>
          <a:prstGeom prst="rect">
            <a:avLst/>
          </a:prstGeom>
          <a:noFill/>
        </p:spPr>
        <p:txBody>
          <a:bodyPr vert="horz" wrap="square" rtlCol="0">
            <a:spAutoFit/>
          </a:bodyPr>
          <a:p>
            <a:pPr algn="just">
              <a:lnSpc>
                <a:spcPct val="150000"/>
              </a:lnSpc>
            </a:pPr>
            <a:r>
              <a:rPr lang="zh-CN" altLang="en-US" sz="1600">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rPr>
              <a:t>输入文字输入文字输入文字输入文字输入文字输入文字输入文字输入文字输入文字输入文字输入文字输入文字输入文字输入文字</a:t>
            </a:r>
            <a:endParaRPr lang="zh-CN" altLang="en-US" sz="1600">
              <a:latin typeface="Alibaba PuHuiTi Regular" panose="00020600040101010101" charset="-122"/>
              <a:ea typeface="Alibaba PuHuiTi Regular" panose="00020600040101010101" charset="-122"/>
              <a:cs typeface="微软雅黑" panose="020B0503020204020204" charset="-122"/>
              <a:sym typeface="汉仪超粗宋简" panose="02010600000101010101" charset="-122"/>
            </a:endParaRPr>
          </a:p>
        </p:txBody>
      </p:sp>
      <p:sp>
        <p:nvSpPr>
          <p:cNvPr id="26" name="文本框 25"/>
          <p:cNvSpPr txBox="1"/>
          <p:nvPr/>
        </p:nvSpPr>
        <p:spPr>
          <a:xfrm>
            <a:off x="2117725" y="2101215"/>
            <a:ext cx="2463800" cy="521970"/>
          </a:xfrm>
          <a:prstGeom prst="rect">
            <a:avLst/>
          </a:prstGeom>
          <a:noFill/>
        </p:spPr>
        <p:txBody>
          <a:bodyPr wrap="square" rtlCol="0">
            <a:spAutoFit/>
          </a:bodyPr>
          <a:p>
            <a:pPr algn="l"/>
            <a:r>
              <a:rPr lang="zh-CN" altLang="en-US" sz="2800" b="1" spc="300">
                <a:solidFill>
                  <a:srgbClr val="1B8475"/>
                </a:solidFill>
                <a:uFillTx/>
                <a:latin typeface="Alibaba PuHuiTi Bold" panose="00020600040101010101" charset="-122"/>
                <a:ea typeface="Alibaba PuHuiTi Bold" panose="00020600040101010101" charset="-122"/>
                <a:sym typeface="汉仪超粗宋简" panose="02010600000101010101" charset="-122"/>
              </a:rPr>
              <a:t>小标题文字</a:t>
            </a:r>
            <a:endParaRPr lang="zh-CN" altLang="en-US" sz="2800" b="1" spc="300">
              <a:solidFill>
                <a:srgbClr val="1B8475"/>
              </a:solidFill>
              <a:uFillTx/>
              <a:latin typeface="Alibaba PuHuiTi Bold" panose="00020600040101010101" charset="-122"/>
              <a:ea typeface="Alibaba PuHuiTi Bold" panose="00020600040101010101" charset="-122"/>
              <a:sym typeface="汉仪超粗宋简" panose="02010600000101010101" charset="-122"/>
            </a:endParaRPr>
          </a:p>
        </p:txBody>
      </p:sp>
      <p:graphicFrame>
        <p:nvGraphicFramePr>
          <p:cNvPr id="28" name="图表 27" descr="7b0a202020202263686172745265734964223a20223230343732333131220a7d0a"/>
          <p:cNvGraphicFramePr/>
          <p:nvPr/>
        </p:nvGraphicFramePr>
        <p:xfrm>
          <a:off x="5914390" y="1802765"/>
          <a:ext cx="4165600" cy="2596515"/>
        </p:xfrm>
        <a:graphic>
          <a:graphicData uri="http://schemas.openxmlformats.org/drawingml/2006/chart">
            <c:chart xmlns:c="http://schemas.openxmlformats.org/drawingml/2006/chart" xmlns:r="http://schemas.openxmlformats.org/officeDocument/2006/relationships" r:id="rId1"/>
          </a:graphicData>
        </a:graphic>
      </p:graphicFrame>
      <p:sp>
        <p:nvSpPr>
          <p:cNvPr id="19" name="椭圆 18"/>
          <p:cNvSpPr/>
          <p:nvPr/>
        </p:nvSpPr>
        <p:spPr>
          <a:xfrm rot="3300000">
            <a:off x="382270" y="160020"/>
            <a:ext cx="815340" cy="815340"/>
          </a:xfrm>
          <a:prstGeom prst="ellipse">
            <a:avLst/>
          </a:prstGeom>
          <a:gradFill>
            <a:gsLst>
              <a:gs pos="0">
                <a:srgbClr val="1B8475"/>
              </a:gs>
              <a:gs pos="86000">
                <a:srgbClr val="1B8475">
                  <a:alpha val="0"/>
                </a:srgbClr>
              </a:gs>
            </a:gsLst>
            <a:lin ang="0" scaled="0"/>
          </a:gradFill>
          <a:ln>
            <a:noFill/>
          </a:ln>
          <a:effectLst>
            <a:outerShdw blurRad="355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1" name="图片 20" descr="/private/var/folders/ng/dwwrs_t57wdc2stt_lg9604c0000gr/T/com.kingsoft.wpsoffice.mac/picturecompress_20230915203155/output_12.pngoutput_12"/>
          <p:cNvPicPr>
            <a:picLocks noChangeAspect="1"/>
          </p:cNvPicPr>
          <p:nvPr/>
        </p:nvPicPr>
        <p:blipFill>
          <a:blip r:embed="rId2"/>
          <a:stretch>
            <a:fillRect/>
          </a:stretch>
        </p:blipFill>
        <p:spPr>
          <a:xfrm>
            <a:off x="9047480" y="377190"/>
            <a:ext cx="2731770" cy="565150"/>
          </a:xfrm>
          <a:prstGeom prst="rect">
            <a:avLst/>
          </a:prstGeom>
        </p:spPr>
      </p:pic>
      <p:cxnSp>
        <p:nvCxnSpPr>
          <p:cNvPr id="23" name="直接连接符 22"/>
          <p:cNvCxnSpPr/>
          <p:nvPr/>
        </p:nvCxnSpPr>
        <p:spPr>
          <a:xfrm>
            <a:off x="246380" y="1108710"/>
            <a:ext cx="11699240" cy="0"/>
          </a:xfrm>
          <a:prstGeom prst="line">
            <a:avLst/>
          </a:prstGeom>
          <a:ln w="19050">
            <a:solidFill>
              <a:srgbClr val="1B8475"/>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766445" y="326390"/>
            <a:ext cx="3540760" cy="645160"/>
          </a:xfrm>
          <a:prstGeom prst="rect">
            <a:avLst/>
          </a:prstGeom>
          <a:noFill/>
        </p:spPr>
        <p:txBody>
          <a:bodyPr wrap="square" rtlCol="0">
            <a:spAutoFit/>
          </a:bodyPr>
          <a:p>
            <a:pPr algn="l"/>
            <a:r>
              <a:rPr lang="zh-CN" altLang="en-US" sz="3600" spc="300">
                <a:solidFill>
                  <a:schemeClr val="tx1">
                    <a:lumMod val="75000"/>
                    <a:lumOff val="25000"/>
                  </a:schemeClr>
                </a:solidFill>
                <a:uFillTx/>
                <a:latin typeface="庞门正道粗书体" panose="02010600030101010101" charset="-122"/>
                <a:ea typeface="庞门正道粗书体" panose="02010600030101010101" charset="-122"/>
                <a:sym typeface="汉仪超粗宋简" panose="02010600000101010101" charset="-122"/>
              </a:rPr>
              <a:t>章节标题文字</a:t>
            </a:r>
            <a:endParaRPr lang="zh-CN" altLang="en-US" sz="3600" spc="300">
              <a:solidFill>
                <a:schemeClr val="tx1">
                  <a:lumMod val="75000"/>
                  <a:lumOff val="25000"/>
                </a:schemeClr>
              </a:solidFill>
              <a:uFillTx/>
              <a:latin typeface="庞门正道粗书体" panose="02010600030101010101" charset="-122"/>
              <a:ea typeface="庞门正道粗书体" panose="02010600030101010101" charset="-122"/>
              <a:sym typeface="汉仪超粗宋简" panose="02010600000101010101" charset="-122"/>
            </a:endParaRPr>
          </a:p>
        </p:txBody>
      </p:sp>
      <p:pic>
        <p:nvPicPr>
          <p:cNvPr id="2" name="图片 1" descr="/Users/moyi/Desktop/图片1.png图片1"/>
          <p:cNvPicPr>
            <a:picLocks noChangeAspect="1"/>
          </p:cNvPicPr>
          <p:nvPr/>
        </p:nvPicPr>
        <p:blipFill>
          <a:blip r:embed="rId3">
            <a:grayscl/>
          </a:blip>
          <a:srcRect t="153" b="153"/>
          <a:stretch>
            <a:fillRect/>
          </a:stretch>
        </p:blipFill>
        <p:spPr>
          <a:xfrm>
            <a:off x="8760460" y="5335905"/>
            <a:ext cx="3431540" cy="1522095"/>
          </a:xfrm>
          <a:prstGeom prst="rect">
            <a:avLst/>
          </a:prstGeom>
        </p:spPr>
      </p:pic>
      <p:pic>
        <p:nvPicPr>
          <p:cNvPr id="3" name="图片 2" descr="/Users/moyi/Desktop/图片1.png图片1"/>
          <p:cNvPicPr>
            <a:picLocks noChangeAspect="1"/>
          </p:cNvPicPr>
          <p:nvPr/>
        </p:nvPicPr>
        <p:blipFill>
          <a:blip r:embed="rId3">
            <a:grayscl/>
          </a:blip>
          <a:srcRect t="153" b="153"/>
          <a:stretch>
            <a:fillRect/>
          </a:stretch>
        </p:blipFill>
        <p:spPr>
          <a:xfrm flipH="1">
            <a:off x="0" y="5335905"/>
            <a:ext cx="3059430" cy="1522095"/>
          </a:xfrm>
          <a:prstGeom prst="rect">
            <a:avLst/>
          </a:prstGeom>
        </p:spPr>
      </p:pic>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8475"/>
        </a:solidFill>
        <a:effectLst/>
      </p:bgPr>
    </p:bg>
    <p:spTree>
      <p:nvGrpSpPr>
        <p:cNvPr id="1" name=""/>
        <p:cNvGrpSpPr/>
        <p:nvPr/>
      </p:nvGrpSpPr>
      <p:grpSpPr>
        <a:xfrm>
          <a:off x="0" y="0"/>
          <a:ext cx="0" cy="0"/>
          <a:chOff x="0" y="0"/>
          <a:chExt cx="0" cy="0"/>
        </a:xfrm>
      </p:grpSpPr>
      <p:pic>
        <p:nvPicPr>
          <p:cNvPr id="5" name="图片 4" descr="/private/var/folders/ng/dwwrs_t57wdc2stt_lg9604c0000gr/T/com.kingsoft.wpsoffice.mac/picturecompress_20230915203155/output_13.pngoutput_13"/>
          <p:cNvPicPr>
            <a:picLocks noChangeAspect="1"/>
          </p:cNvPicPr>
          <p:nvPr/>
        </p:nvPicPr>
        <p:blipFill>
          <a:blip r:embed="rId1">
            <a:alphaModFix amt="50000"/>
          </a:blip>
          <a:srcRect b="5793"/>
          <a:stretch>
            <a:fillRect/>
          </a:stretch>
        </p:blipFill>
        <p:spPr>
          <a:xfrm>
            <a:off x="0" y="2040255"/>
            <a:ext cx="7308850" cy="4822825"/>
          </a:xfrm>
          <a:prstGeom prst="rect">
            <a:avLst/>
          </a:prstGeom>
        </p:spPr>
      </p:pic>
      <p:sp>
        <p:nvSpPr>
          <p:cNvPr id="34" name="任意多边形 33"/>
          <p:cNvSpPr/>
          <p:nvPr/>
        </p:nvSpPr>
        <p:spPr>
          <a:xfrm rot="20100000">
            <a:off x="5354320" y="2629535"/>
            <a:ext cx="3608705" cy="4027170"/>
          </a:xfrm>
          <a:custGeom>
            <a:avLst/>
            <a:gdLst/>
            <a:ahLst/>
            <a:cxnLst>
              <a:cxn ang="3">
                <a:pos x="hc" y="t"/>
              </a:cxn>
              <a:cxn ang="cd2">
                <a:pos x="l" y="vc"/>
              </a:cxn>
              <a:cxn ang="cd4">
                <a:pos x="hc" y="b"/>
              </a:cxn>
              <a:cxn ang="0">
                <a:pos x="r" y="vc"/>
              </a:cxn>
            </a:cxnLst>
            <a:rect l="l" t="t" r="r" b="b"/>
            <a:pathLst>
              <a:path w="5683" h="6342">
                <a:moveTo>
                  <a:pt x="0" y="0"/>
                </a:moveTo>
                <a:lnTo>
                  <a:pt x="5683" y="0"/>
                </a:lnTo>
                <a:lnTo>
                  <a:pt x="5683" y="6342"/>
                </a:lnTo>
                <a:lnTo>
                  <a:pt x="1388" y="6342"/>
                </a:lnTo>
                <a:lnTo>
                  <a:pt x="0" y="5695"/>
                </a:lnTo>
                <a:lnTo>
                  <a:pt x="0" y="0"/>
                </a:lnTo>
                <a:close/>
              </a:path>
            </a:pathLst>
          </a:custGeom>
          <a:gradFill>
            <a:gsLst>
              <a:gs pos="0">
                <a:srgbClr val="1B8475">
                  <a:alpha val="0"/>
                </a:srgbClr>
              </a:gs>
              <a:gs pos="99000">
                <a:srgbClr val="1B847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private/var/folders/ng/dwwrs_t57wdc2stt_lg9604c0000gr/T/com.kingsoft.wpsoffice.mac/picturecompress_20230915203155/output_14.pngoutput_14"/>
          <p:cNvPicPr>
            <a:picLocks noChangeAspect="1"/>
          </p:cNvPicPr>
          <p:nvPr/>
        </p:nvPicPr>
        <p:blipFill>
          <a:blip r:embed="rId2">
            <a:alphaModFix amt="70000"/>
          </a:blip>
          <a:srcRect l="8230" t="15927" r="1816" b="2905"/>
          <a:stretch>
            <a:fillRect/>
          </a:stretch>
        </p:blipFill>
        <p:spPr>
          <a:xfrm>
            <a:off x="0" y="643255"/>
            <a:ext cx="12200890" cy="5960745"/>
          </a:xfrm>
          <a:prstGeom prst="rect">
            <a:avLst/>
          </a:prstGeom>
        </p:spPr>
      </p:pic>
      <p:pic>
        <p:nvPicPr>
          <p:cNvPr id="16" name="图片 15" descr="资源 9"/>
          <p:cNvPicPr>
            <a:picLocks noChangeAspect="1"/>
          </p:cNvPicPr>
          <p:nvPr/>
        </p:nvPicPr>
        <p:blipFill>
          <a:blip r:embed="rId3"/>
          <a:stretch>
            <a:fillRect/>
          </a:stretch>
        </p:blipFill>
        <p:spPr>
          <a:xfrm>
            <a:off x="7421245" y="1080135"/>
            <a:ext cx="3682365" cy="756920"/>
          </a:xfrm>
          <a:prstGeom prst="rect">
            <a:avLst/>
          </a:prstGeom>
        </p:spPr>
      </p:pic>
      <p:sp>
        <p:nvSpPr>
          <p:cNvPr id="25" name="文本框 24"/>
          <p:cNvSpPr txBox="1"/>
          <p:nvPr/>
        </p:nvSpPr>
        <p:spPr>
          <a:xfrm>
            <a:off x="3802380" y="2040255"/>
            <a:ext cx="7562215" cy="1322070"/>
          </a:xfrm>
          <a:prstGeom prst="rect">
            <a:avLst/>
          </a:prstGeom>
          <a:noFill/>
        </p:spPr>
        <p:txBody>
          <a:bodyPr wrap="square" rtlCol="0">
            <a:spAutoFit/>
          </a:bodyPr>
          <a:p>
            <a:pPr algn="r"/>
            <a:r>
              <a:rPr lang="zh-CN" altLang="en-US" sz="8000" spc="100">
                <a:solidFill>
                  <a:schemeClr val="bg1"/>
                </a:solidFill>
                <a:uFillTx/>
                <a:latin typeface="庞门正道粗书体" panose="02010600030101010101" charset="-122"/>
                <a:ea typeface="庞门正道粗书体" panose="02010600030101010101" charset="-122"/>
              </a:rPr>
              <a:t>谢谢</a:t>
            </a:r>
            <a:r>
              <a:rPr lang="zh-CN" altLang="en-US" sz="8000" spc="100">
                <a:solidFill>
                  <a:schemeClr val="bg1"/>
                </a:solidFill>
                <a:uFillTx/>
                <a:latin typeface="庞门正道粗书体" panose="02010600030101010101" charset="-122"/>
                <a:ea typeface="庞门正道粗书体" panose="02010600030101010101" charset="-122"/>
              </a:rPr>
              <a:t>观看</a:t>
            </a:r>
            <a:endParaRPr lang="zh-CN" altLang="en-US" sz="8000" spc="100">
              <a:solidFill>
                <a:schemeClr val="bg1"/>
              </a:solidFill>
              <a:uFillTx/>
              <a:latin typeface="庞门正道粗书体" panose="02010600030101010101" charset="-122"/>
              <a:ea typeface="庞门正道粗书体" panose="02010600030101010101" charset="-122"/>
            </a:endParaRPr>
          </a:p>
        </p:txBody>
      </p:sp>
      <p:sp>
        <p:nvSpPr>
          <p:cNvPr id="26" name="文本框 25"/>
          <p:cNvSpPr txBox="1"/>
          <p:nvPr/>
        </p:nvSpPr>
        <p:spPr>
          <a:xfrm>
            <a:off x="7733665" y="3335655"/>
            <a:ext cx="3493770" cy="368300"/>
          </a:xfrm>
          <a:prstGeom prst="rect">
            <a:avLst/>
          </a:prstGeom>
          <a:noFill/>
        </p:spPr>
        <p:txBody>
          <a:bodyPr wrap="none" rtlCol="0">
            <a:spAutoFit/>
          </a:bodyPr>
          <a:p>
            <a:pPr algn="r"/>
            <a:r>
              <a:rPr lang="en-US" altLang="zh-CN" spc="300">
                <a:solidFill>
                  <a:schemeClr val="bg1"/>
                </a:solidFill>
                <a:uFillTx/>
                <a:latin typeface="Alibaba PuHuiTi Regular" panose="00020600040101010101" charset="-122"/>
                <a:ea typeface="Alibaba PuHuiTi Regular" panose="00020600040101010101" charset="-122"/>
              </a:rPr>
              <a:t>THANKS FOR </a:t>
            </a:r>
            <a:r>
              <a:rPr lang="en-US" altLang="zh-CN" spc="300">
                <a:solidFill>
                  <a:schemeClr val="bg1"/>
                </a:solidFill>
                <a:uFillTx/>
                <a:latin typeface="Alibaba PuHuiTi Regular" panose="00020600040101010101" charset="-122"/>
                <a:ea typeface="Alibaba PuHuiTi Regular" panose="00020600040101010101" charset="-122"/>
              </a:rPr>
              <a:t>WATCHING</a:t>
            </a:r>
            <a:endParaRPr lang="en-US" altLang="zh-CN" spc="300">
              <a:solidFill>
                <a:schemeClr val="bg1"/>
              </a:solidFill>
              <a:uFillTx/>
              <a:latin typeface="Alibaba PuHuiTi Regular" panose="00020600040101010101" charset="-122"/>
              <a:ea typeface="Alibaba PuHuiTi Regular" panose="00020600040101010101" charset="-122"/>
            </a:endParaRPr>
          </a:p>
        </p:txBody>
      </p:sp>
      <p:sp>
        <p:nvSpPr>
          <p:cNvPr id="27" name="圆角矩形 26"/>
          <p:cNvSpPr/>
          <p:nvPr/>
        </p:nvSpPr>
        <p:spPr>
          <a:xfrm>
            <a:off x="8922385" y="4074795"/>
            <a:ext cx="2215515" cy="52832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spc="200">
                <a:solidFill>
                  <a:srgbClr val="1B8475"/>
                </a:solidFill>
                <a:uFillTx/>
                <a:latin typeface="Alibaba PuHuiTi Regular" panose="00020600040101010101" charset="-122"/>
                <a:ea typeface="Alibaba PuHuiTi Regular" panose="00020600040101010101" charset="-122"/>
              </a:rPr>
              <a:t>汇报人：某某</a:t>
            </a:r>
            <a:endParaRPr lang="zh-CN" altLang="en-US" sz="2000" b="1" spc="200">
              <a:solidFill>
                <a:srgbClr val="1B8475"/>
              </a:solidFill>
              <a:uFillTx/>
              <a:latin typeface="Alibaba PuHuiTi Regular" panose="00020600040101010101" charset="-122"/>
              <a:ea typeface="Alibaba PuHuiTi Regular" panose="00020600040101010101" charset="-122"/>
            </a:endParaRPr>
          </a:p>
        </p:txBody>
      </p:sp>
      <p:sp>
        <p:nvSpPr>
          <p:cNvPr id="29" name="文本框 28"/>
          <p:cNvSpPr txBox="1"/>
          <p:nvPr/>
        </p:nvSpPr>
        <p:spPr>
          <a:xfrm>
            <a:off x="9098598" y="4806950"/>
            <a:ext cx="1863090" cy="398780"/>
          </a:xfrm>
          <a:prstGeom prst="rect">
            <a:avLst/>
          </a:prstGeom>
          <a:noFill/>
        </p:spPr>
        <p:txBody>
          <a:bodyPr wrap="none" rtlCol="0" anchor="t">
            <a:spAutoFit/>
          </a:bodyPr>
          <a:p>
            <a:r>
              <a:rPr lang="zh-CN" altLang="en-US" sz="2000" b="1" spc="200">
                <a:solidFill>
                  <a:schemeClr val="bg1"/>
                </a:solidFill>
                <a:uFillTx/>
                <a:latin typeface="Alibaba PuHuiTi Regular" panose="00020600040101010101" charset="-122"/>
                <a:ea typeface="Alibaba PuHuiTi Regular" panose="00020600040101010101" charset="-122"/>
                <a:sym typeface="+mn-ea"/>
              </a:rPr>
              <a:t>某年某月某日</a:t>
            </a:r>
            <a:endParaRPr lang="zh-CN" altLang="en-US" sz="2000" b="1" spc="200">
              <a:solidFill>
                <a:schemeClr val="bg1"/>
              </a:solidFill>
              <a:uFillTx/>
              <a:latin typeface="Alibaba PuHuiTi Regular" panose="00020600040101010101" charset="-122"/>
              <a:ea typeface="Alibaba PuHuiTi Regular" panose="00020600040101010101" charset="-122"/>
              <a:sym typeface="+mn-ea"/>
            </a:endParaRPr>
          </a:p>
        </p:txBody>
      </p:sp>
      <p:sp>
        <p:nvSpPr>
          <p:cNvPr id="37" name="椭圆 36"/>
          <p:cNvSpPr/>
          <p:nvPr/>
        </p:nvSpPr>
        <p:spPr>
          <a:xfrm rot="5400000">
            <a:off x="718820" y="643255"/>
            <a:ext cx="1464945" cy="1464945"/>
          </a:xfrm>
          <a:prstGeom prst="ellipse">
            <a:avLst/>
          </a:prstGeom>
          <a:gradFill>
            <a:gsLst>
              <a:gs pos="0">
                <a:srgbClr val="88E8CA">
                  <a:alpha val="60000"/>
                </a:srgbClr>
              </a:gs>
              <a:gs pos="84000">
                <a:srgbClr val="1B8475">
                  <a:alpha val="0"/>
                </a:srgbClr>
              </a:gs>
            </a:gsLst>
            <a:lin ang="0" scaled="0"/>
          </a:gradFill>
          <a:ln>
            <a:noFill/>
          </a:ln>
          <a:effectLst>
            <a:outerShdw blurRad="355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8087360" y="6025515"/>
            <a:ext cx="3855085" cy="650240"/>
          </a:xfrm>
          <a:prstGeom prst="rect">
            <a:avLst/>
          </a:prstGeom>
          <a:noFill/>
        </p:spPr>
        <p:txBody>
          <a:bodyPr wrap="square" rtlCol="0" anchor="t">
            <a:spAutoFit/>
          </a:bodyPr>
          <a:p>
            <a:pPr algn="r">
              <a:lnSpc>
                <a:spcPct val="130000"/>
              </a:lnSpc>
              <a:spcBef>
                <a:spcPts val="0"/>
              </a:spcBef>
              <a:spcAft>
                <a:spcPts val="0"/>
              </a:spcAft>
            </a:pPr>
            <a:r>
              <a:rPr lang="en-US" altLang="zh-CN" sz="1400" i="1">
                <a:solidFill>
                  <a:schemeClr val="bg1">
                    <a:alpha val="40000"/>
                  </a:schemeClr>
                </a:solidFill>
                <a:latin typeface="Alibaba PuHuiTi" panose="00020600040101010101" charset="-122"/>
                <a:ea typeface="Alibaba PuHuiTi" panose="00020600040101010101" charset="-122"/>
                <a:cs typeface="Alibaba PuHuiTi" panose="00020600040101010101" charset="-122"/>
                <a:sym typeface="+mn-ea"/>
              </a:rPr>
              <a:t>Designed by Huang Mengying </a:t>
            </a:r>
            <a:endParaRPr lang="en-US" altLang="zh-CN" sz="1400" i="1">
              <a:solidFill>
                <a:schemeClr val="bg1">
                  <a:alpha val="40000"/>
                </a:schemeClr>
              </a:solidFill>
              <a:latin typeface="Alibaba PuHuiTi" panose="00020600040101010101" charset="-122"/>
              <a:ea typeface="Alibaba PuHuiTi" panose="00020600040101010101" charset="-122"/>
              <a:cs typeface="Alibaba PuHuiTi" panose="00020600040101010101" charset="-122"/>
            </a:endParaRPr>
          </a:p>
          <a:p>
            <a:pPr algn="r">
              <a:lnSpc>
                <a:spcPct val="130000"/>
              </a:lnSpc>
              <a:spcBef>
                <a:spcPts val="0"/>
              </a:spcBef>
              <a:spcAft>
                <a:spcPts val="0"/>
              </a:spcAft>
            </a:pPr>
            <a:r>
              <a:rPr lang="zh-CN" altLang="en-US" sz="1400" i="1">
                <a:solidFill>
                  <a:schemeClr val="bg1">
                    <a:alpha val="40000"/>
                  </a:schemeClr>
                </a:solidFill>
                <a:latin typeface="Alibaba PuHuiTi" panose="00020600040101010101" charset="-122"/>
                <a:ea typeface="Alibaba PuHuiTi" panose="00020600040101010101" charset="-122"/>
                <a:cs typeface="Alibaba PuHuiTi" panose="00020600040101010101" charset="-122"/>
                <a:sym typeface="+mn-ea"/>
              </a:rPr>
              <a:t>黄萌颖</a:t>
            </a:r>
            <a:r>
              <a:rPr lang="en-US" altLang="zh-CN" sz="1400" i="1">
                <a:solidFill>
                  <a:schemeClr val="bg1">
                    <a:alpha val="40000"/>
                  </a:schemeClr>
                </a:solidFill>
                <a:latin typeface="Alibaba PuHuiTi" panose="00020600040101010101" charset="-122"/>
                <a:ea typeface="Alibaba PuHuiTi" panose="00020600040101010101" charset="-122"/>
                <a:cs typeface="Alibaba PuHuiTi" panose="00020600040101010101" charset="-122"/>
                <a:sym typeface="+mn-ea"/>
              </a:rPr>
              <a:t> </a:t>
            </a:r>
            <a:r>
              <a:rPr lang="zh-CN" altLang="en-US" sz="1400" i="1">
                <a:solidFill>
                  <a:schemeClr val="bg1">
                    <a:alpha val="40000"/>
                  </a:schemeClr>
                </a:solidFill>
                <a:latin typeface="Alibaba PuHuiTi" panose="00020600040101010101" charset="-122"/>
                <a:ea typeface="Alibaba PuHuiTi" panose="00020600040101010101" charset="-122"/>
                <a:cs typeface="Alibaba PuHuiTi" panose="00020600040101010101" charset="-122"/>
                <a:sym typeface="+mn-ea"/>
              </a:rPr>
              <a:t>同济大学设计硕士</a:t>
            </a:r>
            <a:endParaRPr lang="zh-CN" altLang="en-US" sz="1400" i="1">
              <a:solidFill>
                <a:schemeClr val="bg1">
                  <a:alpha val="40000"/>
                </a:schemeClr>
              </a:solidFill>
              <a:latin typeface="Alibaba PuHuiTi" panose="00020600040101010101" charset="-122"/>
              <a:ea typeface="Alibaba PuHuiTi" panose="00020600040101010101" charset="-122"/>
              <a:cs typeface="Alibaba PuHuiTi" panose="00020600040101010101" charset="-122"/>
              <a:sym typeface="+mn-ea"/>
            </a:endParaRPr>
          </a:p>
        </p:txBody>
      </p:sp>
      <p:pic>
        <p:nvPicPr>
          <p:cNvPr id="3" name="图片 2" descr="/Users/moyi/Desktop/图片1.png图片1"/>
          <p:cNvPicPr>
            <a:picLocks noChangeAspect="1"/>
          </p:cNvPicPr>
          <p:nvPr/>
        </p:nvPicPr>
        <p:blipFill>
          <a:blip r:embed="rId4">
            <a:grayscl/>
          </a:blip>
          <a:srcRect t="153" b="153"/>
          <a:stretch>
            <a:fillRect/>
          </a:stretch>
        </p:blipFill>
        <p:spPr>
          <a:xfrm>
            <a:off x="6612890" y="4791710"/>
            <a:ext cx="5579110" cy="2066290"/>
          </a:xfrm>
          <a:prstGeom prst="rect">
            <a:avLst/>
          </a:prstGeom>
        </p:spPr>
      </p:pic>
    </p:spTree>
    <p:custDataLst>
      <p:tags r:id="rId5"/>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5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KSO_WM_BEAUTIFY_FLAG" val="#wm#"/>
  <p:tag name="KSO_WM_TEMPLATE_CATEGORY" val="custom"/>
  <p:tag name="KSO_WM_TEMPLATE_INDEX" val="20205176"/>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0.xml><?xml version="1.0" encoding="utf-8"?>
<p:tagLst xmlns:p="http://schemas.openxmlformats.org/presentationml/2006/main">
  <p:tag name="KSO_WM_BEAUTIFY_FLAG" val="#wm#"/>
  <p:tag name="KSO_WM_TEMPLATE_CATEGORY" val="custom"/>
  <p:tag name="KSO_WM_TEMPLATE_INDEX" val="20205176"/>
</p:tagLst>
</file>

<file path=ppt/tags/tag61.xml><?xml version="1.0" encoding="utf-8"?>
<p:tagLst xmlns:p="http://schemas.openxmlformats.org/presentationml/2006/main">
  <p:tag name="KSO_WM_BEAUTIFY_FLAG" val="#wm#"/>
  <p:tag name="KSO_WM_TEMPLATE_CATEGORY" val="custom"/>
  <p:tag name="KSO_WM_TEMPLATE_INDEX" val="20205176"/>
</p:tagLst>
</file>

<file path=ppt/tags/tag6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3.xml><?xml version="1.0" encoding="utf-8"?>
<p:tagLst xmlns:p="http://schemas.openxmlformats.org/presentationml/2006/main">
  <p:tag name="COMMONDATA" val="eyJoZGlkIjoiNzI5YTMzOTE1YWY2N2FiOWIzZjBjYTkyZjU4OWQ0NTAifQ=="/>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583</Words>
  <Application>WPS 演示</Application>
  <PresentationFormat>宽屏</PresentationFormat>
  <Paragraphs>91</Paragraphs>
  <Slides>6</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vt:i4>
      </vt:variant>
    </vt:vector>
  </HeadingPairs>
  <TitlesOfParts>
    <vt:vector size="22" baseType="lpstr">
      <vt:lpstr>Arial</vt:lpstr>
      <vt:lpstr>宋体</vt:lpstr>
      <vt:lpstr>Wingdings</vt:lpstr>
      <vt:lpstr>Alibaba PuHuiTi Bold</vt:lpstr>
      <vt:lpstr>Wingdings</vt:lpstr>
      <vt:lpstr>庞门正道粗书体</vt:lpstr>
      <vt:lpstr>Alibaba PuHuiTi Regular</vt:lpstr>
      <vt:lpstr>汉仪超粗宋简</vt:lpstr>
      <vt:lpstr>Arial Regular</vt:lpstr>
      <vt:lpstr>微软雅黑</vt:lpstr>
      <vt:lpstr>Alibaba PuHuiTi</vt:lpstr>
      <vt:lpstr>宋体</vt:lpstr>
      <vt:lpstr>Arial Unicode MS</vt:lpstr>
      <vt:lpstr>汉仪书宋二KW</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SiL1395556744</cp:lastModifiedBy>
  <cp:revision>411</cp:revision>
  <dcterms:created xsi:type="dcterms:W3CDTF">2023-10-04T02:10:13Z</dcterms:created>
  <dcterms:modified xsi:type="dcterms:W3CDTF">2023-10-04T02:10:13Z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2052-6.2.0.8299</vt:lpwstr>
  </property>
  <property fmtid="{D5CDD505-2E9C-101B-9397-08002B2CF9AE}" pid="3" name="ICV">
    <vt:lpwstr>F94A79E9B5E73AA0B1205264790E949D</vt:lpwstr>
  </property>
  <property fmtid="{D5CDD505-2E9C-101B-9397-08002B2CF9AE}" pid="4" name="KSOTemplateUUID">
    <vt:lpwstr>v1.0_mb_jlj+u30IcpwFSJwQMzZmoA==</vt:lpwstr>
  </property>
</Properties>
</file>